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0.40938166311300639</c:v>
                </c:pt>
                <c:pt idx="1">
                  <c:v>0.58208955223880599</c:v>
                </c:pt>
                <c:pt idx="2">
                  <c:v>0</c:v>
                </c:pt>
                <c:pt idx="3">
                  <c:v>8.5287846481876331E-3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0.8221709006928406</c:v>
                </c:pt>
                <c:pt idx="1">
                  <c:v>0.17782909930715929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3.1982942430703633E-2</c:v>
                </c:pt>
                <c:pt idx="1">
                  <c:v>6.3965884861407252E-2</c:v>
                </c:pt>
                <c:pt idx="2">
                  <c:v>0.19189765458422181</c:v>
                </c:pt>
                <c:pt idx="3">
                  <c:v>0.71215351812366734</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0.93390191897654584</c:v>
                </c:pt>
                <c:pt idx="1">
                  <c:v>1.066098081023454E-2</c:v>
                </c:pt>
                <c:pt idx="2">
                  <c:v>2.5586353944562899E-2</c:v>
                </c:pt>
                <c:pt idx="3">
                  <c:v>4.2643923240938157E-3</c:v>
                </c:pt>
                <c:pt idx="4">
                  <c:v>2.1321961620469078E-3</c:v>
                </c:pt>
                <c:pt idx="5">
                  <c:v>2.3454157782515989E-2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0.27015250544662311</c:v>
                </c:pt>
                <c:pt idx="1">
                  <c:v>2.1786492374727671E-3</c:v>
                </c:pt>
                <c:pt idx="2">
                  <c:v>0.67755991285403061</c:v>
                </c:pt>
                <c:pt idx="3">
                  <c:v>1.525054466230937E-2</c:v>
                </c:pt>
                <c:pt idx="4">
                  <c:v>4.3572984749455342E-3</c:v>
                </c:pt>
                <c:pt idx="5">
                  <c:v>2.1786492374727671E-3</c:v>
                </c:pt>
                <c:pt idx="6">
                  <c:v>0</c:v>
                </c:pt>
                <c:pt idx="7">
                  <c:v>1.30718954248366E-2</c:v>
                </c:pt>
                <c:pt idx="8">
                  <c:v>1.525054466230937E-2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2" formatCode="0">
                  <c:v>2</c:v>
                </c:pt>
                <c:pt idx="3" formatCode="0">
                  <c:v>49</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1</c:v>
                </c:pt>
                <c:pt idx="1">
                  <c:v>40</c:v>
                </c:pt>
                <c:pt idx="2">
                  <c:v>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5.4691948346736696</c:v>
                </c:pt>
                <c:pt idx="1">
                  <c:v>7.4929243460284081</c:v>
                </c:pt>
                <c:pt idx="2">
                  <c:v>7.9334372236142077</c:v>
                </c:pt>
                <c:pt idx="3" formatCode="General">
                  <c:v>5.5053388492404656</c:v>
                </c:pt>
                <c:pt idx="4">
                  <c:v>8.2246007145888527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6.3007860953062638</c:v>
                </c:pt>
                <c:pt idx="1">
                  <c:v>7.8723268219443092</c:v>
                </c:pt>
                <c:pt idx="2">
                  <c:v>8.2319565789914719</c:v>
                </c:pt>
                <c:pt idx="3" formatCode="General">
                  <c:v>5.7967748611815244</c:v>
                </c:pt>
                <c:pt idx="4">
                  <c:v>8.4839825749137621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4.5716499915417703</c:v>
                </c:pt>
                <c:pt idx="1">
                  <c:v>6.8609102633852634</c:v>
                </c:pt>
                <c:pt idx="2">
                  <c:v>7.0962235849028739</c:v>
                </c:pt>
                <c:pt idx="3">
                  <c:v>7.2222784100416026</c:v>
                </c:pt>
                <c:pt idx="4">
                  <c:v>8.7696532023733234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3.896451143097206</c:v>
                </c:pt>
                <c:pt idx="1">
                  <c:v>6.3422009433082183</c:v>
                </c:pt>
                <c:pt idx="2">
                  <c:v>6.5806743221252262</c:v>
                </c:pt>
                <c:pt idx="3">
                  <c:v>6.7802757958390529</c:v>
                </c:pt>
                <c:pt idx="4">
                  <c:v>8.3923759285549409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Sheet1!$B$2:$B$6</c:f>
              <c:numCache>
                <c:formatCode>0.0</c:formatCode>
                <c:ptCount val="5"/>
                <c:pt idx="0">
                  <c:v>6.1700653435064972</c:v>
                </c:pt>
                <c:pt idx="1">
                  <c:v>6.2918268873084244</c:v>
                </c:pt>
                <c:pt idx="2">
                  <c:v>6.4367042960924046</c:v>
                </c:pt>
                <c:pt idx="3">
                  <c:v>6.6374077789382886</c:v>
                </c:pt>
                <c:pt idx="4">
                  <c:v>6.6409540921673011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Ashford and St Peter's Hospitals NHS Foundation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Sheet1!$B$2:$B$6</c:f>
              <c:numCache>
                <c:formatCode>0.0</c:formatCode>
                <c:ptCount val="5"/>
                <c:pt idx="0">
                  <c:v>8.6044116230955012</c:v>
                </c:pt>
                <c:pt idx="1">
                  <c:v>7.5109744064662189</c:v>
                </c:pt>
                <c:pt idx="2">
                  <c:v>7.4617858278121414</c:v>
                </c:pt>
                <c:pt idx="3">
                  <c:v>7.454528549186076</c:v>
                </c:pt>
                <c:pt idx="4">
                  <c:v>7.4182550879128373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Oxford University Hospitals NHS Foundation Trust</c:v>
                </c:pt>
                <c:pt idx="2">
                  <c:v>Hampshire Hospitals NHS Foundation Trust</c:v>
                </c:pt>
                <c:pt idx="3">
                  <c:v>University Hospital Southampton NHS Foundation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7.2824970147670074</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0.28324978584615845</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0.16132029786368207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1.6841609337829686</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0.16132029786368118</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0.57863925421479223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0.82213414107166116</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6.6366937272343014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0.16762784139223452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0.40204491235748385</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0.11208711566604368</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1.1701735236360733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0.11208711566604457</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0.40204491235748385</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0.4818012077548115</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7.9056206770127213</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0.53534919239584244</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0.16403314424680282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1.7124826636477888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0.16403314424680282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0.58836995412494986</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0.83760703678197856</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7.3051766400539977</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Sheet1!$B$2:$B$6</c:f>
              <c:numCache>
                <c:formatCode>0.0</c:formatCode>
                <c:ptCount val="5"/>
                <c:pt idx="0">
                  <c:v>7.1575329998923456</c:v>
                </c:pt>
                <c:pt idx="1">
                  <c:v>7.1668823196185718</c:v>
                </c:pt>
                <c:pt idx="2">
                  <c:v>7.1983893116593656</c:v>
                </c:pt>
                <c:pt idx="3">
                  <c:v>7.277628224631882</c:v>
                </c:pt>
                <c:pt idx="4">
                  <c:v>7.2889932818231609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Surrey and Sussex Healthcare NHS Trust</c:v>
                </c:pt>
                <c:pt idx="4">
                  <c:v>Royal Surrey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Sheet1!$B$2:$B$6</c:f>
              <c:numCache>
                <c:formatCode>0.0</c:formatCode>
                <c:ptCount val="5"/>
                <c:pt idx="0">
                  <c:v>8.4227326609956101</c:v>
                </c:pt>
                <c:pt idx="1">
                  <c:v>7.8738775665895906</c:v>
                </c:pt>
                <c:pt idx="2">
                  <c:v>7.724581018103355</c:v>
                </c:pt>
                <c:pt idx="3">
                  <c:v>7.6849076423986622</c:v>
                </c:pt>
                <c:pt idx="4">
                  <c:v>7.5943319221963206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Maidstone And Tunbridge Wells NHS Trust</c:v>
                </c:pt>
                <c:pt idx="2">
                  <c:v>Hampshire Hospitals NHS Foundation Trust</c:v>
                </c:pt>
                <c:pt idx="3">
                  <c:v>Oxford University Hospitals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Your Trust</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7.8738775665895906</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0.25277601296706287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0.12344852767713599</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1.2887850468919004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0.12344852767713643</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0.44279712432327756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1.6204300995856622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4.5716499915417703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0.14538618872670206</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0.19586251942522459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5.4605006044543103E-2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0.57006848603089111</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5.4605006044543103E-2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0.19586251942522459</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5.266747680384043E-3</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9.3226924079091891</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0.19645412693284925</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0.24946298996885918</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6.9548416486798992E-2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0.72607556274481411</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6.9548416486798104E-2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0.24946298996886007</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0.49897717568000388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8.7696532023733234</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0.25724464337019093</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9.6077261430684402E-2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1.0030329256095527</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9.6077261430684402E-2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0.3446192180244374</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0.31694567796333928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8.5758184864747555</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0.4083208192233263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0.13428983389604188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1.4019667397529423</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0.13428983389604277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0.48168377050665345</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1.7430465075550323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7.0962235849028739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0.1569433882639828</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0.24093461250816972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6.7170768613394216E-2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0.70125325758105461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6.7170768613394216E-2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0.24093461250816972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0.30334953905236262</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8.9072277263356412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Sheet1!$B$2:$B$6</c:f>
              <c:numCache>
                <c:formatCode>0.0</c:formatCode>
                <c:ptCount val="5"/>
                <c:pt idx="0">
                  <c:v>7.6554081755287484</c:v>
                </c:pt>
                <c:pt idx="1">
                  <c:v>7.6604917011628739</c:v>
                </c:pt>
                <c:pt idx="2">
                  <c:v>7.74573132075278</c:v>
                </c:pt>
                <c:pt idx="3">
                  <c:v>7.7721222727524726</c:v>
                </c:pt>
                <c:pt idx="4">
                  <c:v>7.8225630757941262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Sheet1!$B$2:$B$6</c:f>
              <c:numCache>
                <c:formatCode>0.0</c:formatCode>
                <c:ptCount val="5"/>
                <c:pt idx="0">
                  <c:v>9.2417443146138041</c:v>
                </c:pt>
                <c:pt idx="1">
                  <c:v>8.3403224764420649</c:v>
                </c:pt>
                <c:pt idx="2">
                  <c:v>8.3340355708418343</c:v>
                </c:pt>
                <c:pt idx="3">
                  <c:v>8.2776844056508203</c:v>
                </c:pt>
                <c:pt idx="4">
                  <c:v>8.2210184882384389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Oxford University Hospitals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8.1145184343942383</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2.3092817160986101E-2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0.19701007155501671</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5.4924934998624053E-2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0.57340849874589139</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5.4924934998624053E-2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0.19701007155501671</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2.4389959968807773E-2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9.4301619102556931</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0.50007154154684841</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0.17108466693570268</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1.7860995562124495</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0.17108466693570179</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0.6136630380320458</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0.61508397347909849</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6.4151809854352511</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9.7560095602645447E-2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0.41572356710412794</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0.1159006223405914</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1.2099859901827195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0.1159006223405914</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0.41572356710412883</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0.22518023280816735</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8.2663344720802119</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2.5191402336323776E-2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0.31363937516892015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8.7440312864167424E-2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0.91286441268555674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8.7440312864165648E-2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0.31363937516892015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0.34797417037739642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8.5274775805858347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0.19136714671831001</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0.38754056280015448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0.10804341145160645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1.1279578275586672</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0.10804341145160734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0.3875405628001527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0.32793582424891454</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7.9334372236142077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Sheet1!$B$2:$B$6</c:f>
              <c:numCache>
                <c:formatCode>0.0</c:formatCode>
                <c:ptCount val="5"/>
                <c:pt idx="0">
                  <c:v>8.5256377301357453</c:v>
                </c:pt>
                <c:pt idx="1">
                  <c:v>8.5290849456841666</c:v>
                </c:pt>
                <c:pt idx="2">
                  <c:v>8.5839952324157238</c:v>
                </c:pt>
                <c:pt idx="3">
                  <c:v>8.755218467576249</c:v>
                </c:pt>
                <c:pt idx="4">
                  <c:v>8.7799882227891199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Ashford and St Peter's Hospitals NHS Foundation Trust</c:v>
                </c:pt>
                <c:pt idx="4">
                  <c:v>University Hospital Southampton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Sheet1!$B$2:$B$6</c:f>
              <c:numCache>
                <c:formatCode>0.0</c:formatCode>
                <c:ptCount val="5"/>
                <c:pt idx="0">
                  <c:v>9.4703751358757557</c:v>
                </c:pt>
                <c:pt idx="1">
                  <c:v>9.030560177228482</c:v>
                </c:pt>
                <c:pt idx="2">
                  <c:v>9.021981403041929</c:v>
                </c:pt>
                <c:pt idx="3">
                  <c:v>8.9684157850918655</c:v>
                </c:pt>
                <c:pt idx="4">
                  <c:v>8.9326292071167828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Oxford University Hospitals NHS Foundation Trust</c:v>
                </c:pt>
                <c:pt idx="4">
                  <c:v>University Hospitals Sussex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8.7845603452793952</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3.3209600051142374E-2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0.23765012217156745</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6.6255077264125717E-2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0.69169357031130829</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6.6255077264125717E-2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0.23765012217156745</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0.25770557294163865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8.7121952839304875</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9.5385341931214285E-2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6.1287539715749517E-2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0.63983318580380555</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6.1287539715749517E-2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0.21983207781917358</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0.13445269259861448</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8.9789330876432327</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8.0673469242158902E-2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0.23891820370859129</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6.6608608915803558E-2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0.69538439040336542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6.6608608915803558E-2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0.23891820370859129</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0.16925623359899866</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8.6625526642644655</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Sheet1!$B$2:$B$6</c:f>
              <c:numCache>
                <c:formatCode>0.0</c:formatCode>
                <c:ptCount val="5"/>
                <c:pt idx="0">
                  <c:v>7.9792198113575026</c:v>
                </c:pt>
                <c:pt idx="1">
                  <c:v>8.0081917496455812</c:v>
                </c:pt>
                <c:pt idx="2">
                  <c:v>8.105882782890367</c:v>
                </c:pt>
                <c:pt idx="3">
                  <c:v>8.3894813009801208</c:v>
                </c:pt>
                <c:pt idx="4">
                  <c:v>8.4142466073891224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Isle Of Wight NHS Trust</c:v>
                </c:pt>
                <c:pt idx="3">
                  <c:v>Portsmouth Hospitals University NHS Trust</c:v>
                </c:pt>
                <c:pt idx="4">
                  <c:v>Surrey and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Sheet1!$B$2:$B$6</c:f>
              <c:numCache>
                <c:formatCode>0.0</c:formatCode>
                <c:ptCount val="5"/>
                <c:pt idx="0">
                  <c:v>9.502212012896468</c:v>
                </c:pt>
                <c:pt idx="1">
                  <c:v>8.7402628260933</c:v>
                </c:pt>
                <c:pt idx="2">
                  <c:v>8.7174467103214717</c:v>
                </c:pt>
                <c:pt idx="3">
                  <c:v>8.6728490051410017</c:v>
                </c:pt>
                <c:pt idx="4">
                  <c:v>8.644759048556633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Royal Berkshire NHS Foundation Trust</c:v>
                </c:pt>
                <c:pt idx="3">
                  <c:v>East Sussex Healthcare NHS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Your Trust</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8.5773370342850015</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0.32116222861598942</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9.9129919134004929E-2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1.0349022372598924</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9.9129919134004041E-2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0.35556878605904885</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0.68163379845781868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7.6360888939019631</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0.16155933327070393</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0.26689540107179432</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7.4408442368424588E-2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0.77681354076369047</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7.4408442368424588E-2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0.26689540107179432</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0.15407038057490752</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8.818049644166944</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0.11239895479702788</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0.19183792296742652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5.3482978642108492E-2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0.55835467975333231</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5.3482978642108492E-2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0.19183792296742652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0.23112230386044175</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9.0286160078186839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0.2367064862798971</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7.3324774472075305E-2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0.76550020226635596</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7.3324774472075305E-2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0.26300839620221161</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0.17791294744490749</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8.8265935912524114</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7.8797290543997676</c:v>
                </c:pt>
                <c:pt idx="1">
                  <c:v>7.9825088692364883</c:v>
                </c:pt>
                <c:pt idx="2">
                  <c:v>8.0502942673836362</c:v>
                </c:pt>
                <c:pt idx="3">
                  <c:v>8.1586311340741595</c:v>
                </c:pt>
                <c:pt idx="4">
                  <c:v>8.2246853674126648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Sheet1!$B$2:$B$6</c:f>
              <c:numCache>
                <c:formatCode>0.0</c:formatCode>
                <c:ptCount val="5"/>
                <c:pt idx="0">
                  <c:v>9.2275248906840179</c:v>
                </c:pt>
                <c:pt idx="1">
                  <c:v>8.5036343656655955</c:v>
                </c:pt>
                <c:pt idx="2">
                  <c:v>8.4504504009538426</c:v>
                </c:pt>
                <c:pt idx="3">
                  <c:v>8.436461424827856</c:v>
                </c:pt>
                <c:pt idx="4">
                  <c:v>8.4128167060125545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Frimley Health NHS Foundation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Your Trust</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8.2969651974635301</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0.29584953517919388</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0.30852397736544468</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8.6014178201961222E-2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0.89797576992822581</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8.6014178201960334E-2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0.30852397736544468</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0.59137267698714702</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7.6452201029181923</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0.17866241636446745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5.9918615867070812E-2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0.62554181579148604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5.9918615867070812E-2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0.21492188929754441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0.31376068410623681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8.7580906562581777</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0.23117281100847187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0.28324018049659649</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7.8965244669888968E-2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0.8243859077920952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7.8965244669889856E-2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0.28324018049659561</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0.48043221864749341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7.1773382079848282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0.24365092007446787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8.3197140280469206E-2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0.86856629524221773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8.3197140280470094E-2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0.29841955316357271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0.31429517174563237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7.7409959767782617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7.9826045429883585E-2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0.22653443310808274</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6.3156106259965483E-2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0.65934075439632167</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6.3156106259965483E-2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0.22653443310808363</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0.52770916899507014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8.4522815638452826</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7.8408905922922045E-2</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0.21541458372642452</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6.0055975390199023E-2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0.62697582964963061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6.0055975390199023E-2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0.21541458372642452</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0.39984276219555959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8.8326375485345405</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0.14117473123908475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3.979754967272342E-2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0.41548075044919131</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3.979754967272342E-2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0.14274970209676141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4.9713619445348911E-2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9.472192325925425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7.0673867520998446</c:v>
                </c:pt>
                <c:pt idx="1">
                  <c:v>7.1758378239691893</c:v>
                </c:pt>
                <c:pt idx="2">
                  <c:v>7.1829133553656872</c:v>
                </c:pt>
                <c:pt idx="3">
                  <c:v>7.3292417262227962</c:v>
                </c:pt>
                <c:pt idx="4">
                  <c:v>7.5730476991669891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Medway NHS Foundation Trust</c:v>
                </c:pt>
                <c:pt idx="1">
                  <c:v>Dartford and Gravesham NHS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Sheet1!$B$2:$B$6</c:f>
              <c:numCache>
                <c:formatCode>0.0</c:formatCode>
                <c:ptCount val="5"/>
                <c:pt idx="0">
                  <c:v>8.6185414692277718</c:v>
                </c:pt>
                <c:pt idx="1">
                  <c:v>8.5583568908084491</c:v>
                </c:pt>
                <c:pt idx="2">
                  <c:v>8.2507099158819752</c:v>
                </c:pt>
                <c:pt idx="3">
                  <c:v>8.2028547892477572</c:v>
                </c:pt>
                <c:pt idx="4">
                  <c:v>8.033409757358454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Hampshire Hospitals NHS Foundation Trust</c:v>
                </c:pt>
                <c:pt idx="2">
                  <c:v>Royal Surrey NHS Foundation Trust</c:v>
                </c:pt>
                <c:pt idx="3">
                  <c:v>Isle Of Wight NHS Trust</c:v>
                </c:pt>
                <c:pt idx="4">
                  <c:v>Royal Berkshire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Your Trust</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7.5730476991669891</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0.32417514838408135</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0.3920874575553368</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0.10931105171437494</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1.1411918113593238</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0.10931105171437494</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0.39208745755533769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0.22671985769864555</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8.2246007145888527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0.11167610982359299</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2.7092092730998125</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0.2595063441649863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0.10656821922920301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7.4929243460284081</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0.5688679331307096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0.17880202965310321</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1.8666677238429337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0.1788020296531041</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0.43219681792133535</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8.025297782415489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0.49543546432064733</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0.56470727032412071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0.15743616491780088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1.6436111390224966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0.15743616491780088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0.54790958064648798</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8.242085707474244</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1.3068289185134487</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0.45818395154105218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0.12773826006543931</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1.3335692420640877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0.1277382600654402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0.45818395154105218</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0.32514804504751282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7.9841828098212737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0.53647987228790583</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0.19705084336930856</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2.0571827399674865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0.19705084336930856</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0.70680103222945689</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0.45234108230762082</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5.4691948346736696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Sheet1!$B$2:$B$6</c:f>
              <c:numCache>
                <c:formatCode>0.0</c:formatCode>
                <c:ptCount val="5"/>
                <c:pt idx="0">
                  <c:v>5.0363448896915077</c:v>
                </c:pt>
                <c:pt idx="1">
                  <c:v>5.0955222791405452</c:v>
                </c:pt>
                <c:pt idx="2">
                  <c:v>6.1252324387197756</c:v>
                </c:pt>
                <c:pt idx="3">
                  <c:v>6.2600896940071094</c:v>
                </c:pt>
                <c:pt idx="4">
                  <c:v>6.5286188040906152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Frimley Health NHS Foundation Trust</c:v>
                </c:pt>
                <c:pt idx="1">
                  <c:v>Royal Berkshire NHS Foundation Trust</c:v>
                </c:pt>
                <c:pt idx="2">
                  <c:v>Hampshire Hospitals NHS Foundation Trust</c:v>
                </c:pt>
                <c:pt idx="3">
                  <c:v>East Sussex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Sheet1!$B$2:$B$6</c:f>
              <c:numCache>
                <c:formatCode>0.0</c:formatCode>
                <c:ptCount val="5"/>
                <c:pt idx="0">
                  <c:v>7.8076249375084634</c:v>
                </c:pt>
                <c:pt idx="1">
                  <c:v>7.4358498258539187</c:v>
                </c:pt>
                <c:pt idx="2">
                  <c:v>7.4167742818801408</c:v>
                </c:pt>
                <c:pt idx="3">
                  <c:v>7.0038689078046046</c:v>
                </c:pt>
                <c:pt idx="4">
                  <c:v>6.904925548415779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University Hospitals Sussex NHS Foundation Trust</c:v>
                </c:pt>
                <c:pt idx="1">
                  <c:v>Maidstone And Tunbridge Wells NHS Trust</c:v>
                </c:pt>
                <c:pt idx="2">
                  <c:v>Isle Of Wight NHS Trust</c:v>
                </c:pt>
                <c:pt idx="3">
                  <c:v>Buckinghamshire Healthcare NHS Trust</c:v>
                </c:pt>
                <c:pt idx="4">
                  <c:v>Medway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7.4358498258539187</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0.49332204530659229</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0.56388774359865312</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0.15720768699395382</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1.6412258620383122</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0.15720768699395293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0.56388774359865224</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0.39165083931836087</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7.6494212416662348</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0.66808954678189902</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0.5457238466294374</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0.15214372832178302</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1.5883588547310978</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0.15214372832178302</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0.54572384662943652</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0.70533167193332247</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7.2222784100416026</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Sheet1!$B$2:$B$6</c:f>
              <c:numCache>
                <c:formatCode>0.0</c:formatCode>
                <c:ptCount val="5"/>
                <c:pt idx="0">
                  <c:v>6.5401692058709129</c:v>
                </c:pt>
                <c:pt idx="1">
                  <c:v>6.5470320847566592</c:v>
                </c:pt>
                <c:pt idx="2">
                  <c:v>6.6558920496088092</c:v>
                </c:pt>
                <c:pt idx="3">
                  <c:v>6.6795313441946966</c:v>
                </c:pt>
                <c:pt idx="4">
                  <c:v>6.8200615338607724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Isle Of Wight NHS Trust</c:v>
                </c:pt>
                <c:pt idx="2">
                  <c:v>Medway NHS Foundation Trust</c:v>
                </c:pt>
                <c:pt idx="3">
                  <c:v>Portsmouth Hospitals University NHS Trust</c:v>
                </c:pt>
                <c:pt idx="4">
                  <c:v>Buckinghamshire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Sheet1!$B$2:$B$6</c:f>
              <c:numCache>
                <c:formatCode>0.0</c:formatCode>
                <c:ptCount val="5"/>
                <c:pt idx="0">
                  <c:v>8.2155457010340029</c:v>
                </c:pt>
                <c:pt idx="1">
                  <c:v>7.3738985382246556</c:v>
                </c:pt>
                <c:pt idx="2">
                  <c:v>7.2825664828987167</c:v>
                </c:pt>
                <c:pt idx="3">
                  <c:v>7.2374543420126791</c:v>
                </c:pt>
                <c:pt idx="4">
                  <c:v>7.143739175337803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Frimley Health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Your Trust</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6.9781694691529177</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0.17186815057892613</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9.1255558880900978E-2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0.95269503771692143</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9.1255558880900978E-2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0.32732426875642773</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0.53459411615540642</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6.8290979014022017</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1.099544265542141</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0.40850566545222122</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0.11388832532486859</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1.1889778959383603</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0.11388832532486859</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0.40850566545222122</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0.30565524142830292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8.3287584679625297</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0.1962684714555607</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0.34884636222733167</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9.7255757630097861E-2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1.0153362580850551</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9.7255757630097861E-2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0.34884636222733256</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0.48164365383367258</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5.5053388492404656</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0.11173591024285567</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8.6654597033638758E-2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0.90466165131979892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8.6654597033638758E-2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0.31082109359975707</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0.57136327102681417</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6.5263879068987807</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0.11845238678793413</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0.11718192467475497</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1.2233626040629324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0.11718192467475497</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0.42031946629897554</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0.66487954200700194</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4.4744743100830853</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1.2401255812930501E-2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0.47935438550617793</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0.13364041877361732</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1.3951869383672495</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0.13364041877361732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0.47935438550617793</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0.66813265416652534</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6.1329655122120608</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0.28364770928722294</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0.12984222207363239</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3.6199040745385602E-2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0.37791282976252205</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3.6199040745385602E-2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0.12984222207363239</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0.22550135726897835</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8.978779181041757</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0.27777596755074718</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0.11473093304130089</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1.1977746004901917</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0.11473093304130089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0.4115280123427798</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0.48360463450752711</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7.9303327170224076</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1.7767129461800026</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0.38392230790659898</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0.10703466903925918</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1.1174267004430973</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0.10703466903926007</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0.38392230790659898</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0.38128969348850994</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6.8609102633852634</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0.75991923889776469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0.43284505752964986</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0.12067396586195844</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1.2598190167061816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0.12067396586195756</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0.43284505752965075</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7.2578023138543557E-2</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7.8158838914096673</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0.30381262978300416</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0.13141191699165322</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1.3719216971561243</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0.13141191699165411</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0.47136097967809221</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0.95287028681499919</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7.6414272764020277</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0.22691184331073266</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0.34063915423562019</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9.4967649403411514E-2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0.99144873408043033</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9.4967649403412402E-2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0.3406391542356193</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0.94118018776452761</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6.7136773527747602</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Sheet1!$B$2:$B$6</c:f>
              <c:numCache>
                <c:formatCode>0.0</c:formatCode>
                <c:ptCount val="5"/>
                <c:pt idx="0">
                  <c:v>8.5427470759996424</c:v>
                </c:pt>
                <c:pt idx="1">
                  <c:v>8.6608540023485876</c:v>
                </c:pt>
                <c:pt idx="2">
                  <c:v>8.8892454816732904</c:v>
                </c:pt>
                <c:pt idx="3">
                  <c:v>8.9012886551773374</c:v>
                </c:pt>
                <c:pt idx="4">
                  <c:v>8.9421391876742398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Isle Of Wight NHS Trust</c:v>
                </c:pt>
                <c:pt idx="3">
                  <c:v>Buckinghamshire Healthcare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9.7283122117563892</c:v>
                </c:pt>
                <c:pt idx="1">
                  <c:v>9.3812970128045272</c:v>
                </c:pt>
                <c:pt idx="2">
                  <c:v>9.2159360833207273</c:v>
                </c:pt>
                <c:pt idx="3">
                  <c:v>9.1980083715113174</c:v>
                </c:pt>
                <c:pt idx="4">
                  <c:v>9.1307430390374087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8.9753507202365892</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2.8043797674929039E-2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0.22808368702702708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6.3588026669529896E-2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0.66384994195625779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6.3588026669529896E-2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0.22808368702702708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0.13008334849289049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8.9753507202365892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Sheet1!$B$2:$B$6</c:f>
              <c:numCache>
                <c:formatCode>0.0</c:formatCode>
                <c:ptCount val="5"/>
                <c:pt idx="0">
                  <c:v>8.6777864263483053</c:v>
                </c:pt>
                <c:pt idx="1">
                  <c:v>8.7487940792144254</c:v>
                </c:pt>
                <c:pt idx="2">
                  <c:v>8.8632651004515033</c:v>
                </c:pt>
                <c:pt idx="3">
                  <c:v>9.0272052721873202</c:v>
                </c:pt>
                <c:pt idx="4">
                  <c:v>9.0565997329505876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Medway NHS Foundation Trust</c:v>
                </c:pt>
                <c:pt idx="2">
                  <c:v>Buckinghamshire Healthcare NHS Trust</c:v>
                </c:pt>
                <c:pt idx="3">
                  <c:v>Portsmouth Hospitals University NHS Trust</c:v>
                </c:pt>
                <c:pt idx="4">
                  <c:v>Maidstone And Tunbridge Wells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Sheet1!$B$2:$B$6</c:f>
              <c:numCache>
                <c:formatCode>0.0</c:formatCode>
                <c:ptCount val="5"/>
                <c:pt idx="0">
                  <c:v>9.7508042917984792</c:v>
                </c:pt>
                <c:pt idx="1">
                  <c:v>9.3492551900210046</c:v>
                </c:pt>
                <c:pt idx="2">
                  <c:v>9.2976359092773198</c:v>
                </c:pt>
                <c:pt idx="3">
                  <c:v>9.2851301632459364</c:v>
                </c:pt>
                <c:pt idx="4">
                  <c:v>9.2542516095750287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Hampshire Hospitals NHS Foundation Trust</c:v>
                </c:pt>
                <c:pt idx="3">
                  <c:v>Royal Berkshire NHS Foundation Trust</c:v>
                </c:pt>
                <c:pt idx="4">
                  <c:v>East Sussex Healthcare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Your Trust</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9.0565997329505876</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0.1796816313879237</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0.20646827719656002</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5.7561812016967195E-2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0.60093711926229432</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5.7561812016967195E-2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0.20646827719656002</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9.7181743932180709E-2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9.0565997329505876</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Sheet1!$B$2:$B$6</c:f>
              <c:numCache>
                <c:formatCode>0.0</c:formatCode>
                <c:ptCount val="5"/>
                <c:pt idx="0">
                  <c:v>7.6997066780587851</c:v>
                </c:pt>
                <c:pt idx="1">
                  <c:v>7.8247894126320059</c:v>
                </c:pt>
                <c:pt idx="2">
                  <c:v>7.8370838189832801</c:v>
                </c:pt>
                <c:pt idx="3">
                  <c:v>7.8502956256773171</c:v>
                </c:pt>
                <c:pt idx="4">
                  <c:v>7.977237811243115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Dartford and Gravesham NHS Trust</c:v>
                </c:pt>
                <c:pt idx="1">
                  <c:v>Buckinghamshire Healthcare NHS Trust</c:v>
                </c:pt>
                <c:pt idx="2">
                  <c:v>Medway NHS Foundation Trust</c:v>
                </c:pt>
                <c:pt idx="3">
                  <c:v>Isle Of Wight NHS Trust</c:v>
                </c:pt>
                <c:pt idx="4">
                  <c:v>Portsmouth Hospitals University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Sheet1!$B$2:$B$6</c:f>
              <c:numCache>
                <c:formatCode>0.0</c:formatCode>
                <c:ptCount val="5"/>
                <c:pt idx="0">
                  <c:v>9.3407022600421996</c:v>
                </c:pt>
                <c:pt idx="1">
                  <c:v>8.5263156974881511</c:v>
                </c:pt>
                <c:pt idx="2">
                  <c:v>8.3866273366552075</c:v>
                </c:pt>
                <c:pt idx="3">
                  <c:v>8.3171519822868731</c:v>
                </c:pt>
                <c:pt idx="4">
                  <c:v>8.316139483742468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Queen Victoria Hospital NHS Foundation Trust</c:v>
                </c:pt>
                <c:pt idx="1">
                  <c:v>Royal Surrey NHS Foundation Trust</c:v>
                </c:pt>
                <c:pt idx="2">
                  <c:v>University Hospitals Sussex NHS Foundation Trust</c:v>
                </c:pt>
                <c:pt idx="3">
                  <c:v>Royal Berkshire NHS Foundation Trust</c:v>
                </c:pt>
                <c:pt idx="4">
                  <c:v>Hampshire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Your Trust</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8.1428829215641958</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0.1984432434524086</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7.6267932049169929E-2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0.79622634819436566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7.6267932049169929E-2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0.27356519858851414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0.36182350107407579</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8.1428829215641958</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(138)</c:v>
                </c:pt>
                <c:pt idx="1">
                  <c:v>The Kent and Medway Orthopaedic Centre (KMOC) (41)</c:v>
                </c:pt>
                <c:pt idx="2">
                  <c:v>Fordcombe Hospital (-)</c:v>
                </c:pt>
                <c:pt idx="3">
                  <c:v>The Maidstone Hospital (-)</c:v>
                </c:pt>
                <c:pt idx="4">
                  <c:v>The Tunbridge Wells Hospital (61)</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(138)</c:v>
                </c:pt>
                <c:pt idx="1">
                  <c:v>The Kent and Medway Orthopaedic Centre (KMOC) (41)</c:v>
                </c:pt>
                <c:pt idx="2">
                  <c:v>Fordcombe Hospital (-)</c:v>
                </c:pt>
                <c:pt idx="3">
                  <c:v>The Maidstone Hospital (-)</c:v>
                </c:pt>
                <c:pt idx="4">
                  <c:v>The Tunbridge Wells Hospital (61)</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(138)</c:v>
                </c:pt>
                <c:pt idx="1">
                  <c:v>The Kent and Medway Orthopaedic Centre (KMOC) (41)</c:v>
                </c:pt>
                <c:pt idx="2">
                  <c:v>Fordcombe Hospital (-)</c:v>
                </c:pt>
                <c:pt idx="3">
                  <c:v>The Maidstone Hospital (-)</c:v>
                </c:pt>
                <c:pt idx="4">
                  <c:v>The Tunbridge Wells Hospital (61)</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(138)</c:v>
                </c:pt>
                <c:pt idx="1">
                  <c:v>The Kent and Medway Orthopaedic Centre (KMOC) (41)</c:v>
                </c:pt>
                <c:pt idx="2">
                  <c:v>Fordcombe Hospital (-)</c:v>
                </c:pt>
                <c:pt idx="3">
                  <c:v>The Maidstone Hospital (-)</c:v>
                </c:pt>
                <c:pt idx="4">
                  <c:v>The Tunbridge Wells Hospital (61)</c:v>
                </c:pt>
                <c:pt idx="5">
                  <c:v>Tonbridge Cottage Hospital (-)</c:v>
                </c:pt>
              </c:strCache>
            </c:strRef>
          </c:cat>
          <c:val>
            <c:numRef>
              <c:f>Sheet1!$G$2:$G$7</c:f>
              <c:numCache>
                <c:formatCode>0.0;;</c:formatCode>
                <c:ptCount val="6"/>
                <c:pt idx="0">
                  <c:v>7.3051766400539977</c:v>
                </c:pt>
                <c:pt idx="1">
                  <c:v>6.373350373150517</c:v>
                </c:pt>
                <c:pt idx="2">
                  <c:v>0</c:v>
                </c:pt>
                <c:pt idx="3">
                  <c:v>0</c:v>
                </c:pt>
                <c:pt idx="4">
                  <c:v>6.8652975971251564</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(138)</c:v>
                </c:pt>
                <c:pt idx="1">
                  <c:v>The Kent and Medway Orthopaedic Centre (KMOC) (41)</c:v>
                </c:pt>
                <c:pt idx="2">
                  <c:v>Fordcombe Hospital (-)</c:v>
                </c:pt>
                <c:pt idx="3">
                  <c:v>The Maidstone Hospital (-)</c:v>
                </c:pt>
                <c:pt idx="4">
                  <c:v>The Tunbridge Wells Hospital (61)</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(138)</c:v>
                </c:pt>
                <c:pt idx="1">
                  <c:v>The Kent and Medway Orthopaedic Centre (KMOC) (41)</c:v>
                </c:pt>
                <c:pt idx="2">
                  <c:v>Fordcombe Hospital (-)</c:v>
                </c:pt>
                <c:pt idx="3">
                  <c:v>The Maidstone Hospital (-)</c:v>
                </c:pt>
                <c:pt idx="4">
                  <c:v>The Tunbridge Wells Hospital (61)</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(138)</c:v>
                </c:pt>
                <c:pt idx="1">
                  <c:v>The Kent and Medway Orthopaedic Centre (KMOC) (41)</c:v>
                </c:pt>
                <c:pt idx="2">
                  <c:v>Fordcombe Hospital (-)</c:v>
                </c:pt>
                <c:pt idx="3">
                  <c:v>The Maidstone Hospital (-)</c:v>
                </c:pt>
                <c:pt idx="4">
                  <c:v>The Tunbridge Wells Hospital (61)</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2.6948233599460023</c:v>
                </c:pt>
                <c:pt idx="1">
                  <c:v>3.626649626849483</c:v>
                </c:pt>
                <c:pt idx="2">
                  <c:v>0</c:v>
                </c:pt>
                <c:pt idx="3">
                  <c:v>0</c:v>
                </c:pt>
                <c:pt idx="4">
                  <c:v>3.1347024028748436</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(140)</c:v>
                </c:pt>
                <c:pt idx="1">
                  <c:v>The Kent and Medway Orthopaedic Centre (KMOC) (41)</c:v>
                </c:pt>
                <c:pt idx="2">
                  <c:v>Fordcombe Hospital (-)</c:v>
                </c:pt>
                <c:pt idx="3">
                  <c:v>The Maidstone Hospital (-)</c:v>
                </c:pt>
                <c:pt idx="4">
                  <c:v>The Tunbridge Wells Hospital (62)</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(140)</c:v>
                </c:pt>
                <c:pt idx="1">
                  <c:v>The Kent and Medway Orthopaedic Centre (KMOC) (41)</c:v>
                </c:pt>
                <c:pt idx="2">
                  <c:v>Fordcombe Hospital (-)</c:v>
                </c:pt>
                <c:pt idx="3">
                  <c:v>The Maidstone Hospital (-)</c:v>
                </c:pt>
                <c:pt idx="4">
                  <c:v>The Tunbridge Wells Hospital (62)</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(140)</c:v>
                </c:pt>
                <c:pt idx="1">
                  <c:v>The Kent and Medway Orthopaedic Centre (KMOC) (41)</c:v>
                </c:pt>
                <c:pt idx="2">
                  <c:v>Fordcombe Hospital (-)</c:v>
                </c:pt>
                <c:pt idx="3">
                  <c:v>The Maidstone Hospital (-)</c:v>
                </c:pt>
                <c:pt idx="4">
                  <c:v>The Tunbridge Wells Hospital (62)</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(140)</c:v>
                </c:pt>
                <c:pt idx="1">
                  <c:v>The Kent and Medway Orthopaedic Centre (KMOC) (41)</c:v>
                </c:pt>
                <c:pt idx="2">
                  <c:v>Fordcombe Hospital (-)</c:v>
                </c:pt>
                <c:pt idx="3">
                  <c:v>The Maidstone Hospital (-)</c:v>
                </c:pt>
                <c:pt idx="4">
                  <c:v>The Tunbridge Wells Hospital (62)</c:v>
                </c:pt>
                <c:pt idx="5">
                  <c:v>Tonbridge Cottage Hospital (-)</c:v>
                </c:pt>
              </c:strCache>
            </c:strRef>
          </c:cat>
          <c:val>
            <c:numRef>
              <c:f>Sheet1!$G$2:$G$7</c:f>
              <c:numCache>
                <c:formatCode>0.0;;</c:formatCode>
                <c:ptCount val="6"/>
                <c:pt idx="0">
                  <c:v>7.9056206770127213</c:v>
                </c:pt>
                <c:pt idx="1">
                  <c:v>7.8081698026253674</c:v>
                </c:pt>
                <c:pt idx="2">
                  <c:v>0</c:v>
                </c:pt>
                <c:pt idx="3">
                  <c:v>0</c:v>
                </c:pt>
                <c:pt idx="4">
                  <c:v>7.7886636091858676</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(140)</c:v>
                </c:pt>
                <c:pt idx="1">
                  <c:v>The Kent and Medway Orthopaedic Centre (KMOC) (41)</c:v>
                </c:pt>
                <c:pt idx="2">
                  <c:v>Fordcombe Hospital (-)</c:v>
                </c:pt>
                <c:pt idx="3">
                  <c:v>The Maidstone Hospital (-)</c:v>
                </c:pt>
                <c:pt idx="4">
                  <c:v>The Tunbridge Wells Hospital (62)</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(140)</c:v>
                </c:pt>
                <c:pt idx="1">
                  <c:v>The Kent and Medway Orthopaedic Centre (KMOC) (41)</c:v>
                </c:pt>
                <c:pt idx="2">
                  <c:v>Fordcombe Hospital (-)</c:v>
                </c:pt>
                <c:pt idx="3">
                  <c:v>The Maidstone Hospital (-)</c:v>
                </c:pt>
                <c:pt idx="4">
                  <c:v>The Tunbridge Wells Hospital (62)</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(140)</c:v>
                </c:pt>
                <c:pt idx="1">
                  <c:v>The Kent and Medway Orthopaedic Centre (KMOC) (41)</c:v>
                </c:pt>
                <c:pt idx="2">
                  <c:v>Fordcombe Hospital (-)</c:v>
                </c:pt>
                <c:pt idx="3">
                  <c:v>The Maidstone Hospital (-)</c:v>
                </c:pt>
                <c:pt idx="4">
                  <c:v>The Tunbridge Wells Hospital (62)</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2.0943793229872787</c:v>
                </c:pt>
                <c:pt idx="1">
                  <c:v>2.1918301973746326</c:v>
                </c:pt>
                <c:pt idx="2">
                  <c:v>0</c:v>
                </c:pt>
                <c:pt idx="3">
                  <c:v>0</c:v>
                </c:pt>
                <c:pt idx="4">
                  <c:v>2.2113363908141324</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The Kent and Medway Orthopaedic Centre (KMOC) (41)</c:v>
                </c:pt>
                <c:pt idx="2">
                  <c:v>Fordcombe Hospital (-)</c:v>
                </c:pt>
                <c:pt idx="3">
                  <c:v>The Maidstone Hospital (151)</c:v>
                </c:pt>
                <c:pt idx="4">
                  <c:v>The Tunbridge Wells Hospital (246)</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The Kent and Medway Orthopaedic Centre (KMOC) (41)</c:v>
                </c:pt>
                <c:pt idx="2">
                  <c:v>Fordcombe Hospital (-)</c:v>
                </c:pt>
                <c:pt idx="3">
                  <c:v>The Maidstone Hospital (151)</c:v>
                </c:pt>
                <c:pt idx="4">
                  <c:v>The Tunbridge Wells Hospital (246)</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The Kent and Medway Orthopaedic Centre (KMOC) (41)</c:v>
                </c:pt>
                <c:pt idx="2">
                  <c:v>Fordcombe Hospital (-)</c:v>
                </c:pt>
                <c:pt idx="3">
                  <c:v>The Maidstone Hospital (151)</c:v>
                </c:pt>
                <c:pt idx="4">
                  <c:v>The Tunbridge Wells Hospital (246)</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The Kent and Medway Orthopaedic Centre (KMOC) (41)</c:v>
                </c:pt>
                <c:pt idx="2">
                  <c:v>Fordcombe Hospital (-)</c:v>
                </c:pt>
                <c:pt idx="3">
                  <c:v>The Maidstone Hospital (151)</c:v>
                </c:pt>
                <c:pt idx="4">
                  <c:v>The Tunbridge Wells Hospital (246)</c:v>
                </c:pt>
                <c:pt idx="5">
                  <c:v>Tonbridge Cottage Hospital (-)</c:v>
                </c:pt>
              </c:strCache>
            </c:strRef>
          </c:cat>
          <c:val>
            <c:numRef>
              <c:f>Sheet1!$G$2:$G$7</c:f>
              <c:numCache>
                <c:formatCode>0.0;;</c:formatCode>
                <c:ptCount val="6"/>
                <c:pt idx="0">
                  <c:v>6.6366937272343014</c:v>
                </c:pt>
                <c:pt idx="1">
                  <c:v>0</c:v>
                </c:pt>
                <c:pt idx="2">
                  <c:v>0</c:v>
                </c:pt>
                <c:pt idx="3">
                  <c:v>7.3294662057730129</c:v>
                </c:pt>
                <c:pt idx="4">
                  <c:v>6.0679198699702459</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The Kent and Medway Orthopaedic Centre (KMOC) (41)</c:v>
                </c:pt>
                <c:pt idx="2">
                  <c:v>Fordcombe Hospital (-)</c:v>
                </c:pt>
                <c:pt idx="3">
                  <c:v>The Maidstone Hospital (151)</c:v>
                </c:pt>
                <c:pt idx="4">
                  <c:v>The Tunbridge Wells Hospital (246)</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The Kent and Medway Orthopaedic Centre (KMOC) (41)</c:v>
                </c:pt>
                <c:pt idx="2">
                  <c:v>Fordcombe Hospital (-)</c:v>
                </c:pt>
                <c:pt idx="3">
                  <c:v>The Maidstone Hospital (151)</c:v>
                </c:pt>
                <c:pt idx="4">
                  <c:v>The Tunbridge Wells Hospital (246)</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The Kent and Medway Orthopaedic Centre (KMOC) (41)</c:v>
                </c:pt>
                <c:pt idx="2">
                  <c:v>Fordcombe Hospital (-)</c:v>
                </c:pt>
                <c:pt idx="3">
                  <c:v>The Maidstone Hospital (151)</c:v>
                </c:pt>
                <c:pt idx="4">
                  <c:v>The Tunbridge Wells Hospital (246)</c:v>
                </c:pt>
                <c:pt idx="5">
                  <c:v>Tonbridge Cottage Hospital (-)</c:v>
                </c:pt>
              </c:strCache>
            </c:strRef>
          </c:cat>
          <c:val>
            <c:numRef>
              <c:f>Sheet1!$J$2:$J$7</c:f>
              <c:numCache>
                <c:formatCode>0.0;;</c:formatCode>
                <c:ptCount val="6"/>
                <c:pt idx="0">
                  <c:v>0</c:v>
                </c:pt>
                <c:pt idx="1">
                  <c:v>9.6375939352635314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3.3633062727656986</c:v>
                </c:pt>
                <c:pt idx="1">
                  <c:v>0.36240606473646864</c:v>
                </c:pt>
                <c:pt idx="2">
                  <c:v>0</c:v>
                </c:pt>
                <c:pt idx="3">
                  <c:v>2.6705337942269871</c:v>
                </c:pt>
                <c:pt idx="4">
                  <c:v>3.9320801300297541</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Sheet1!$G$2:$G$7</c:f>
              <c:numCache>
                <c:formatCode>0.0;;</c:formatCode>
                <c:ptCount val="6"/>
                <c:pt idx="0">
                  <c:v>8.5758184864747555</c:v>
                </c:pt>
                <c:pt idx="1">
                  <c:v>0</c:v>
                </c:pt>
                <c:pt idx="2">
                  <c:v>0</c:v>
                </c:pt>
                <c:pt idx="3">
                  <c:v>8.191490477904928</c:v>
                </c:pt>
                <c:pt idx="4">
                  <c:v>8.8109985630681003</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Sheet1!$H$2:$H$7</c:f>
              <c:numCache>
                <c:formatCode>0.0;;</c:formatCode>
                <c:ptCount val="6"/>
                <c:pt idx="0">
                  <c:v>0</c:v>
                </c:pt>
                <c:pt idx="1">
                  <c:v>9.3935049919802136</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1.4241815135252445</c:v>
                </c:pt>
                <c:pt idx="1">
                  <c:v>0.6064950080197864</c:v>
                </c:pt>
                <c:pt idx="2">
                  <c:v>0</c:v>
                </c:pt>
                <c:pt idx="3">
                  <c:v>1.808509522095072</c:v>
                </c:pt>
                <c:pt idx="4">
                  <c:v>1.1890014369318997</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Sheet1!$G$2:$G$7</c:f>
              <c:numCache>
                <c:formatCode>0.0;;</c:formatCode>
                <c:ptCount val="6"/>
                <c:pt idx="0">
                  <c:v>7.0962235849028739</c:v>
                </c:pt>
                <c:pt idx="1">
                  <c:v>7.9534465157082694</c:v>
                </c:pt>
                <c:pt idx="2">
                  <c:v>0</c:v>
                </c:pt>
                <c:pt idx="3">
                  <c:v>5.8640330583757772</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Sheet1!$H$2:$H$7</c:f>
              <c:numCache>
                <c:formatCode>0.0;;</c:formatCode>
                <c:ptCount val="6"/>
                <c:pt idx="0">
                  <c:v>0</c:v>
                </c:pt>
                <c:pt idx="1">
                  <c:v>0</c:v>
                </c:pt>
                <c:pt idx="2">
                  <c:v>0</c:v>
                </c:pt>
                <c:pt idx="3">
                  <c:v>0</c:v>
                </c:pt>
                <c:pt idx="4">
                  <c:v>7.7407320371537756</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2.9037764150971261</c:v>
                </c:pt>
                <c:pt idx="1">
                  <c:v>2.0465534842917306</c:v>
                </c:pt>
                <c:pt idx="2">
                  <c:v>0</c:v>
                </c:pt>
                <c:pt idx="3">
                  <c:v>4.1359669416242228</c:v>
                </c:pt>
                <c:pt idx="4">
                  <c:v>2.2592679628462244</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Sheet1!$G$2:$G$7</c:f>
              <c:numCache>
                <c:formatCode>0.0;;</c:formatCode>
                <c:ptCount val="6"/>
                <c:pt idx="0">
                  <c:v>0</c:v>
                </c:pt>
                <c:pt idx="1">
                  <c:v>0</c:v>
                </c:pt>
                <c:pt idx="2">
                  <c:v>0</c:v>
                </c:pt>
                <c:pt idx="3">
                  <c:v>0</c:v>
                </c:pt>
                <c:pt idx="4">
                  <c:v>8.7067456439450801</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Sheet1!$H$2:$H$7</c:f>
              <c:numCache>
                <c:formatCode>0.0;;</c:formatCode>
                <c:ptCount val="6"/>
                <c:pt idx="0">
                  <c:v>8.7696532023733234</c:v>
                </c:pt>
                <c:pt idx="1">
                  <c:v>0</c:v>
                </c:pt>
                <c:pt idx="2">
                  <c:v>0</c:v>
                </c:pt>
                <c:pt idx="3">
                  <c:v>8.9196656414239168</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Sheet1!$J$2:$J$7</c:f>
              <c:numCache>
                <c:formatCode>0.0;;</c:formatCode>
                <c:ptCount val="6"/>
                <c:pt idx="0">
                  <c:v>0</c:v>
                </c:pt>
                <c:pt idx="1">
                  <c:v>9.4970306946164627</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1.2303467976266766</c:v>
                </c:pt>
                <c:pt idx="1">
                  <c:v>0.50296930538353735</c:v>
                </c:pt>
                <c:pt idx="2">
                  <c:v>0</c:v>
                </c:pt>
                <c:pt idx="3">
                  <c:v>1.0803343585760832</c:v>
                </c:pt>
                <c:pt idx="4">
                  <c:v>1.2932543560549199</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Sheet1!$G$2:$G$7</c:f>
              <c:numCache>
                <c:formatCode>0.0;;</c:formatCode>
                <c:ptCount val="6"/>
                <c:pt idx="0">
                  <c:v>9.3226924079091891</c:v>
                </c:pt>
                <c:pt idx="1">
                  <c:v>0</c:v>
                </c:pt>
                <c:pt idx="2">
                  <c:v>0</c:v>
                </c:pt>
                <c:pt idx="3">
                  <c:v>8.803130293858171</c:v>
                </c:pt>
                <c:pt idx="4">
                  <c:v>9.4128699409548204</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Sheet1!$J$2:$J$7</c:f>
              <c:numCache>
                <c:formatCode>0.0;;</c:formatCode>
                <c:ptCount val="6"/>
                <c:pt idx="0">
                  <c:v>0</c:v>
                </c:pt>
                <c:pt idx="1">
                  <c:v>9.8322114999370402</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0.67730759209081093</c:v>
                </c:pt>
                <c:pt idx="1">
                  <c:v>0.16778850006295976</c:v>
                </c:pt>
                <c:pt idx="2">
                  <c:v>0</c:v>
                </c:pt>
                <c:pt idx="3">
                  <c:v>1.196869706141829</c:v>
                </c:pt>
                <c:pt idx="4">
                  <c:v>0.58713005904517956</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Sheet1!$G$2:$G$7</c:f>
              <c:numCache>
                <c:formatCode>0.0;;</c:formatCode>
                <c:ptCount val="6"/>
                <c:pt idx="0">
                  <c:v>0</c:v>
                </c:pt>
                <c:pt idx="1">
                  <c:v>0</c:v>
                </c:pt>
                <c:pt idx="2">
                  <c:v>0</c:v>
                </c:pt>
                <c:pt idx="3">
                  <c:v>4.0310669659032996</c:v>
                </c:pt>
                <c:pt idx="4">
                  <c:v>4.6226040315511723</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Sheet1!$H$2:$H$7</c:f>
              <c:numCache>
                <c:formatCode>0.0;;</c:formatCode>
                <c:ptCount val="6"/>
                <c:pt idx="0">
                  <c:v>4.5716499915417703</c:v>
                </c:pt>
                <c:pt idx="1">
                  <c:v>6.2822693978983688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(465)</c:v>
                </c:pt>
                <c:pt idx="1">
                  <c:v>The Kent and Medway Orthopaedic Centre (KMOC) (42)</c:v>
                </c:pt>
                <c:pt idx="2">
                  <c:v>Fordcombe Hospital (-)</c:v>
                </c:pt>
                <c:pt idx="3">
                  <c:v>The Maidstone Hospital (155)</c:v>
                </c:pt>
                <c:pt idx="4">
                  <c:v>The Tunbridge Wells Hospital (253)</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5.4283500084582297</c:v>
                </c:pt>
                <c:pt idx="1">
                  <c:v>3.7177306021016312</c:v>
                </c:pt>
                <c:pt idx="2">
                  <c:v>0</c:v>
                </c:pt>
                <c:pt idx="3">
                  <c:v>5.9689330340967004</c:v>
                </c:pt>
                <c:pt idx="4">
                  <c:v>5.3773959684488277</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The Kent and Medway Orthopaedic Centre (KMOC) (42)</c:v>
                </c:pt>
                <c:pt idx="2">
                  <c:v>Fordcombe Hospital (-)</c:v>
                </c:pt>
                <c:pt idx="3">
                  <c:v>The Maidstone Hospital (152)</c:v>
                </c:pt>
                <c:pt idx="4">
                  <c:v>The Tunbridge Wells Hospital (248)</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The Kent and Medway Orthopaedic Centre (KMOC) (42)</c:v>
                </c:pt>
                <c:pt idx="2">
                  <c:v>Fordcombe Hospital (-)</c:v>
                </c:pt>
                <c:pt idx="3">
                  <c:v>The Maidstone Hospital (152)</c:v>
                </c:pt>
                <c:pt idx="4">
                  <c:v>The Tunbridge Wells Hospital (248)</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The Kent and Medway Orthopaedic Centre (KMOC) (42)</c:v>
                </c:pt>
                <c:pt idx="2">
                  <c:v>Fordcombe Hospital (-)</c:v>
                </c:pt>
                <c:pt idx="3">
                  <c:v>The Maidstone Hospital (152)</c:v>
                </c:pt>
                <c:pt idx="4">
                  <c:v>The Tunbridge Wells Hospital (248)</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The Kent and Medway Orthopaedic Centre (KMOC) (42)</c:v>
                </c:pt>
                <c:pt idx="2">
                  <c:v>Fordcombe Hospital (-)</c:v>
                </c:pt>
                <c:pt idx="3">
                  <c:v>The Maidstone Hospital (152)</c:v>
                </c:pt>
                <c:pt idx="4">
                  <c:v>The Tunbridge Wells Hospital (248)</c:v>
                </c:pt>
                <c:pt idx="5">
                  <c:v>Tonbridge Cottage Hospital (-)</c:v>
                </c:pt>
              </c:strCache>
            </c:strRef>
          </c:cat>
          <c:val>
            <c:numRef>
              <c:f>Sheet1!$G$2:$G$7</c:f>
              <c:numCache>
                <c:formatCode>0.0;;</c:formatCode>
                <c:ptCount val="6"/>
                <c:pt idx="0">
                  <c:v>8.9072277263356412</c:v>
                </c:pt>
                <c:pt idx="1">
                  <c:v>0</c:v>
                </c:pt>
                <c:pt idx="2">
                  <c:v>0</c:v>
                </c:pt>
                <c:pt idx="3">
                  <c:v>8.9216811370905766</c:v>
                </c:pt>
                <c:pt idx="4">
                  <c:v>8.8595634790138877</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The Kent and Medway Orthopaedic Centre (KMOC) (42)</c:v>
                </c:pt>
                <c:pt idx="2">
                  <c:v>Fordcombe Hospital (-)</c:v>
                </c:pt>
                <c:pt idx="3">
                  <c:v>The Maidstone Hospital (152)</c:v>
                </c:pt>
                <c:pt idx="4">
                  <c:v>The Tunbridge Wells Hospital (248)</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The Kent and Medway Orthopaedic Centre (KMOC) (42)</c:v>
                </c:pt>
                <c:pt idx="2">
                  <c:v>Fordcombe Hospital (-)</c:v>
                </c:pt>
                <c:pt idx="3">
                  <c:v>The Maidstone Hospital (152)</c:v>
                </c:pt>
                <c:pt idx="4">
                  <c:v>The Tunbridge Wells Hospital (248)</c:v>
                </c:pt>
                <c:pt idx="5">
                  <c:v>Tonbridge Cottage Hospital (-)</c:v>
                </c:pt>
              </c:strCache>
            </c:strRef>
          </c:cat>
          <c:val>
            <c:numRef>
              <c:f>Sheet1!$I$2:$I$7</c:f>
              <c:numCache>
                <c:formatCode>0.0;;</c:formatCode>
                <c:ptCount val="6"/>
                <c:pt idx="0">
                  <c:v>0</c:v>
                </c:pt>
                <c:pt idx="1">
                  <c:v>9.6153764601413911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(457)</c:v>
                </c:pt>
                <c:pt idx="1">
                  <c:v>The Kent and Medway Orthopaedic Centre (KMOC) (42)</c:v>
                </c:pt>
                <c:pt idx="2">
                  <c:v>Fordcombe Hospital (-)</c:v>
                </c:pt>
                <c:pt idx="3">
                  <c:v>The Maidstone Hospital (152)</c:v>
                </c:pt>
                <c:pt idx="4">
                  <c:v>The Tunbridge Wells Hospital (248)</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1.0927722736643588</c:v>
                </c:pt>
                <c:pt idx="1">
                  <c:v>0.38462353985860886</c:v>
                </c:pt>
                <c:pt idx="2">
                  <c:v>0</c:v>
                </c:pt>
                <c:pt idx="3">
                  <c:v>1.0783188629094234</c:v>
                </c:pt>
                <c:pt idx="4">
                  <c:v>1.1404365209861123</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(354)</c:v>
                </c:pt>
                <c:pt idx="1">
                  <c:v>The Kent and Medway Orthopaedic Centre (KMOC) (33)</c:v>
                </c:pt>
                <c:pt idx="2">
                  <c:v>Fordcombe Hospital (-)</c:v>
                </c:pt>
                <c:pt idx="3">
                  <c:v>The Maidstone Hospital (111)</c:v>
                </c:pt>
                <c:pt idx="4">
                  <c:v>The Tunbridge Wells Hospital (196)</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(354)</c:v>
                </c:pt>
                <c:pt idx="1">
                  <c:v>The Kent and Medway Orthopaedic Centre (KMOC) (33)</c:v>
                </c:pt>
                <c:pt idx="2">
                  <c:v>Fordcombe Hospital (-)</c:v>
                </c:pt>
                <c:pt idx="3">
                  <c:v>The Maidstone Hospital (111)</c:v>
                </c:pt>
                <c:pt idx="4">
                  <c:v>The Tunbridge Wells Hospital (196)</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(354)</c:v>
                </c:pt>
                <c:pt idx="1">
                  <c:v>The Kent and Medway Orthopaedic Centre (KMOC) (33)</c:v>
                </c:pt>
                <c:pt idx="2">
                  <c:v>Fordcombe Hospital (-)</c:v>
                </c:pt>
                <c:pt idx="3">
                  <c:v>The Maidstone Hospital (111)</c:v>
                </c:pt>
                <c:pt idx="4">
                  <c:v>The Tunbridge Wells Hospital (196)</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(354)</c:v>
                </c:pt>
                <c:pt idx="1">
                  <c:v>The Kent and Medway Orthopaedic Centre (KMOC) (33)</c:v>
                </c:pt>
                <c:pt idx="2">
                  <c:v>Fordcombe Hospital (-)</c:v>
                </c:pt>
                <c:pt idx="3">
                  <c:v>The Maidstone Hospital (111)</c:v>
                </c:pt>
                <c:pt idx="4">
                  <c:v>The Tunbridge Wells Hospital (196)</c:v>
                </c:pt>
                <c:pt idx="5">
                  <c:v>Tonbridge Cottage Hospital (-)</c:v>
                </c:pt>
              </c:strCache>
            </c:strRef>
          </c:cat>
          <c:val>
            <c:numRef>
              <c:f>Sheet1!$G$2:$G$7</c:f>
              <c:numCache>
                <c:formatCode>0.0;;</c:formatCode>
                <c:ptCount val="6"/>
                <c:pt idx="0">
                  <c:v>7.9334372236142077</c:v>
                </c:pt>
                <c:pt idx="1">
                  <c:v>0</c:v>
                </c:pt>
                <c:pt idx="2">
                  <c:v>0</c:v>
                </c:pt>
                <c:pt idx="3">
                  <c:v>8.2258835660140868</c:v>
                </c:pt>
                <c:pt idx="4">
                  <c:v>7.5369923424325398</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(354)</c:v>
                </c:pt>
                <c:pt idx="1">
                  <c:v>The Kent and Medway Orthopaedic Centre (KMOC) (33)</c:v>
                </c:pt>
                <c:pt idx="2">
                  <c:v>Fordcombe Hospital (-)</c:v>
                </c:pt>
                <c:pt idx="3">
                  <c:v>The Maidstone Hospital (111)</c:v>
                </c:pt>
                <c:pt idx="4">
                  <c:v>The Tunbridge Wells Hospital (196)</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(354)</c:v>
                </c:pt>
                <c:pt idx="1">
                  <c:v>The Kent and Medway Orthopaedic Centre (KMOC) (33)</c:v>
                </c:pt>
                <c:pt idx="2">
                  <c:v>Fordcombe Hospital (-)</c:v>
                </c:pt>
                <c:pt idx="3">
                  <c:v>The Maidstone Hospital (111)</c:v>
                </c:pt>
                <c:pt idx="4">
                  <c:v>The Tunbridge Wells Hospital (196)</c:v>
                </c:pt>
                <c:pt idx="5">
                  <c:v>Tonbridge Cottage Hospital (-)</c:v>
                </c:pt>
              </c:strCache>
            </c:strRef>
          </c:cat>
          <c:val>
            <c:numRef>
              <c:f>Sheet1!$I$2:$I$7</c:f>
              <c:numCache>
                <c:formatCode>0.0;;</c:formatCode>
                <c:ptCount val="6"/>
                <c:pt idx="0">
                  <c:v>0</c:v>
                </c:pt>
                <c:pt idx="1">
                  <c:v>9.3261055862275626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(354)</c:v>
                </c:pt>
                <c:pt idx="1">
                  <c:v>The Kent and Medway Orthopaedic Centre (KMOC) (33)</c:v>
                </c:pt>
                <c:pt idx="2">
                  <c:v>Fordcombe Hospital (-)</c:v>
                </c:pt>
                <c:pt idx="3">
                  <c:v>The Maidstone Hospital (111)</c:v>
                </c:pt>
                <c:pt idx="4">
                  <c:v>The Tunbridge Wells Hospital (196)</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2.0665627763857923</c:v>
                </c:pt>
                <c:pt idx="1">
                  <c:v>0.67389441377243742</c:v>
                </c:pt>
                <c:pt idx="2">
                  <c:v>0</c:v>
                </c:pt>
                <c:pt idx="3">
                  <c:v>1.7741164339859132</c:v>
                </c:pt>
                <c:pt idx="4">
                  <c:v>2.4630076575674602</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(272)</c:v>
                </c:pt>
                <c:pt idx="1">
                  <c:v>The Kent and Medway Orthopaedic Centre (KMOC) (35)</c:v>
                </c:pt>
                <c:pt idx="2">
                  <c:v>Fordcombe Hospital (-)</c:v>
                </c:pt>
                <c:pt idx="3">
                  <c:v>The Maidstone Hospital (85)</c:v>
                </c:pt>
                <c:pt idx="4">
                  <c:v>The Tunbridge Wells Hospital (140)</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(272)</c:v>
                </c:pt>
                <c:pt idx="1">
                  <c:v>The Kent and Medway Orthopaedic Centre (KMOC) (35)</c:v>
                </c:pt>
                <c:pt idx="2">
                  <c:v>Fordcombe Hospital (-)</c:v>
                </c:pt>
                <c:pt idx="3">
                  <c:v>The Maidstone Hospital (85)</c:v>
                </c:pt>
                <c:pt idx="4">
                  <c:v>The Tunbridge Wells Hospital (140)</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(272)</c:v>
                </c:pt>
                <c:pt idx="1">
                  <c:v>The Kent and Medway Orthopaedic Centre (KMOC) (35)</c:v>
                </c:pt>
                <c:pt idx="2">
                  <c:v>Fordcombe Hospital (-)</c:v>
                </c:pt>
                <c:pt idx="3">
                  <c:v>The Maidstone Hospital (85)</c:v>
                </c:pt>
                <c:pt idx="4">
                  <c:v>The Tunbridge Wells Hospital (140)</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(272)</c:v>
                </c:pt>
                <c:pt idx="1">
                  <c:v>The Kent and Medway Orthopaedic Centre (KMOC) (35)</c:v>
                </c:pt>
                <c:pt idx="2">
                  <c:v>Fordcombe Hospital (-)</c:v>
                </c:pt>
                <c:pt idx="3">
                  <c:v>The Maidstone Hospital (85)</c:v>
                </c:pt>
                <c:pt idx="4">
                  <c:v>The Tunbridge Wells Hospital (140)</c:v>
                </c:pt>
                <c:pt idx="5">
                  <c:v>Tonbridge Cottage Hospital (-)</c:v>
                </c:pt>
              </c:strCache>
            </c:strRef>
          </c:cat>
          <c:val>
            <c:numRef>
              <c:f>Sheet1!$G$2:$G$7</c:f>
              <c:numCache>
                <c:formatCode>0.0;;</c:formatCode>
                <c:ptCount val="6"/>
                <c:pt idx="0">
                  <c:v>8.5274775805858347</c:v>
                </c:pt>
                <c:pt idx="1">
                  <c:v>0</c:v>
                </c:pt>
                <c:pt idx="2">
                  <c:v>0</c:v>
                </c:pt>
                <c:pt idx="3">
                  <c:v>8.660678906612775</c:v>
                </c:pt>
                <c:pt idx="4">
                  <c:v>8.16641064528085</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(272)</c:v>
                </c:pt>
                <c:pt idx="1">
                  <c:v>The Kent and Medway Orthopaedic Centre (KMOC) (35)</c:v>
                </c:pt>
                <c:pt idx="2">
                  <c:v>Fordcombe Hospital (-)</c:v>
                </c:pt>
                <c:pt idx="3">
                  <c:v>The Maidstone Hospital (85)</c:v>
                </c:pt>
                <c:pt idx="4">
                  <c:v>The Tunbridge Wells Hospital (140)</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(272)</c:v>
                </c:pt>
                <c:pt idx="1">
                  <c:v>The Kent and Medway Orthopaedic Centre (KMOC) (35)</c:v>
                </c:pt>
                <c:pt idx="2">
                  <c:v>Fordcombe Hospital (-)</c:v>
                </c:pt>
                <c:pt idx="3">
                  <c:v>The Maidstone Hospital (85)</c:v>
                </c:pt>
                <c:pt idx="4">
                  <c:v>The Tunbridge Wells Hospital (140)</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(272)</c:v>
                </c:pt>
                <c:pt idx="1">
                  <c:v>The Kent and Medway Orthopaedic Centre (KMOC) (35)</c:v>
                </c:pt>
                <c:pt idx="2">
                  <c:v>Fordcombe Hospital (-)</c:v>
                </c:pt>
                <c:pt idx="3">
                  <c:v>The Maidstone Hospital (85)</c:v>
                </c:pt>
                <c:pt idx="4">
                  <c:v>The Tunbridge Wells Hospital (140)</c:v>
                </c:pt>
                <c:pt idx="5">
                  <c:v>Tonbridge Cottage Hospital (-)</c:v>
                </c:pt>
              </c:strCache>
            </c:strRef>
          </c:cat>
          <c:val>
            <c:numRef>
              <c:f>Sheet1!$J$2:$J$7</c:f>
              <c:numCache>
                <c:formatCode>0.0;;</c:formatCode>
                <c:ptCount val="6"/>
                <c:pt idx="0">
                  <c:v>0</c:v>
                </c:pt>
                <c:pt idx="1">
                  <c:v>9.9003820826880418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1.4725224194141653</c:v>
                </c:pt>
                <c:pt idx="1">
                  <c:v>9.9617917311958237E-2</c:v>
                </c:pt>
                <c:pt idx="2">
                  <c:v>0</c:v>
                </c:pt>
                <c:pt idx="3">
                  <c:v>1.339321093387225</c:v>
                </c:pt>
                <c:pt idx="4">
                  <c:v>1.83358935471915</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(172)</c:v>
                </c:pt>
                <c:pt idx="1">
                  <c:v>The Kent and Medway Orthopaedic Centre (KMOC) (-)</c:v>
                </c:pt>
                <c:pt idx="2">
                  <c:v>Fordcombe Hospital (-)</c:v>
                </c:pt>
                <c:pt idx="3">
                  <c:v>The Maidstone Hospital (61)</c:v>
                </c:pt>
                <c:pt idx="4">
                  <c:v>The Tunbridge Wells Hospital (90)</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(172)</c:v>
                </c:pt>
                <c:pt idx="1">
                  <c:v>The Kent and Medway Orthopaedic Centre (KMOC) (-)</c:v>
                </c:pt>
                <c:pt idx="2">
                  <c:v>Fordcombe Hospital (-)</c:v>
                </c:pt>
                <c:pt idx="3">
                  <c:v>The Maidstone Hospital (61)</c:v>
                </c:pt>
                <c:pt idx="4">
                  <c:v>The Tunbridge Wells Hospital (90)</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(172)</c:v>
                </c:pt>
                <c:pt idx="1">
                  <c:v>The Kent and Medway Orthopaedic Centre (KMOC) (-)</c:v>
                </c:pt>
                <c:pt idx="2">
                  <c:v>Fordcombe Hospital (-)</c:v>
                </c:pt>
                <c:pt idx="3">
                  <c:v>The Maidstone Hospital (61)</c:v>
                </c:pt>
                <c:pt idx="4">
                  <c:v>The Tunbridge Wells Hospital (90)</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(172)</c:v>
                </c:pt>
                <c:pt idx="1">
                  <c:v>The Kent and Medway Orthopaedic Centre (KMOC) (-)</c:v>
                </c:pt>
                <c:pt idx="2">
                  <c:v>Fordcombe Hospital (-)</c:v>
                </c:pt>
                <c:pt idx="3">
                  <c:v>The Maidstone Hospital (61)</c:v>
                </c:pt>
                <c:pt idx="4">
                  <c:v>The Tunbridge Wells Hospital (90)</c:v>
                </c:pt>
                <c:pt idx="5">
                  <c:v>Tonbridge Cottage Hospital (-)</c:v>
                </c:pt>
              </c:strCache>
            </c:strRef>
          </c:cat>
          <c:val>
            <c:numRef>
              <c:f>Sheet1!$G$2:$G$7</c:f>
              <c:numCache>
                <c:formatCode>0.0;;</c:formatCode>
                <c:ptCount val="6"/>
                <c:pt idx="0">
                  <c:v>8.2663344720802119</c:v>
                </c:pt>
                <c:pt idx="1">
                  <c:v>0</c:v>
                </c:pt>
                <c:pt idx="2">
                  <c:v>0</c:v>
                </c:pt>
                <c:pt idx="3">
                  <c:v>8.417415132178677</c:v>
                </c:pt>
                <c:pt idx="4">
                  <c:v>8.2121778328327135</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(172)</c:v>
                </c:pt>
                <c:pt idx="1">
                  <c:v>The Kent and Medway Orthopaedic Centre (KMOC) (-)</c:v>
                </c:pt>
                <c:pt idx="2">
                  <c:v>Fordcombe Hospital (-)</c:v>
                </c:pt>
                <c:pt idx="3">
                  <c:v>The Maidstone Hospital (61)</c:v>
                </c:pt>
                <c:pt idx="4">
                  <c:v>The Tunbridge Wells Hospital (90)</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(172)</c:v>
                </c:pt>
                <c:pt idx="1">
                  <c:v>The Kent and Medway Orthopaedic Centre (KMOC) (-)</c:v>
                </c:pt>
                <c:pt idx="2">
                  <c:v>Fordcombe Hospital (-)</c:v>
                </c:pt>
                <c:pt idx="3">
                  <c:v>The Maidstone Hospital (61)</c:v>
                </c:pt>
                <c:pt idx="4">
                  <c:v>The Tunbridge Wells Hospital (90)</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(172)</c:v>
                </c:pt>
                <c:pt idx="1">
                  <c:v>The Kent and Medway Orthopaedic Centre (KMOC) (-)</c:v>
                </c:pt>
                <c:pt idx="2">
                  <c:v>Fordcombe Hospital (-)</c:v>
                </c:pt>
                <c:pt idx="3">
                  <c:v>The Maidstone Hospital (61)</c:v>
                </c:pt>
                <c:pt idx="4">
                  <c:v>The Tunbridge Wells Hospital (90)</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1.7336655279197881</c:v>
                </c:pt>
                <c:pt idx="1">
                  <c:v>0</c:v>
                </c:pt>
                <c:pt idx="2">
                  <c:v>0</c:v>
                </c:pt>
                <c:pt idx="3">
                  <c:v>1.582584867821323</c:v>
                </c:pt>
                <c:pt idx="4">
                  <c:v>1.7878221671672865</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(206)</c:v>
                </c:pt>
                <c:pt idx="1">
                  <c:v>The Kent and Medway Orthopaedic Centre (KMOC) (-)</c:v>
                </c:pt>
                <c:pt idx="2">
                  <c:v>Fordcombe Hospital (-)</c:v>
                </c:pt>
                <c:pt idx="3">
                  <c:v>The Maidstone Hospital (73)</c:v>
                </c:pt>
                <c:pt idx="4">
                  <c:v>The Tunbridge Wells Hospital (114)</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(206)</c:v>
                </c:pt>
                <c:pt idx="1">
                  <c:v>The Kent and Medway Orthopaedic Centre (KMOC) (-)</c:v>
                </c:pt>
                <c:pt idx="2">
                  <c:v>Fordcombe Hospital (-)</c:v>
                </c:pt>
                <c:pt idx="3">
                  <c:v>The Maidstone Hospital (73)</c:v>
                </c:pt>
                <c:pt idx="4">
                  <c:v>The Tunbridge Wells Hospital (114)</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(206)</c:v>
                </c:pt>
                <c:pt idx="1">
                  <c:v>The Kent and Medway Orthopaedic Centre (KMOC) (-)</c:v>
                </c:pt>
                <c:pt idx="2">
                  <c:v>Fordcombe Hospital (-)</c:v>
                </c:pt>
                <c:pt idx="3">
                  <c:v>The Maidstone Hospital (73)</c:v>
                </c:pt>
                <c:pt idx="4">
                  <c:v>The Tunbridge Wells Hospital (114)</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(206)</c:v>
                </c:pt>
                <c:pt idx="1">
                  <c:v>The Kent and Medway Orthopaedic Centre (KMOC) (-)</c:v>
                </c:pt>
                <c:pt idx="2">
                  <c:v>Fordcombe Hospital (-)</c:v>
                </c:pt>
                <c:pt idx="3">
                  <c:v>The Maidstone Hospital (73)</c:v>
                </c:pt>
                <c:pt idx="4">
                  <c:v>The Tunbridge Wells Hospital (114)</c:v>
                </c:pt>
                <c:pt idx="5">
                  <c:v>Tonbridge Cottage Hospital (-)</c:v>
                </c:pt>
              </c:strCache>
            </c:strRef>
          </c:cat>
          <c:val>
            <c:numRef>
              <c:f>Sheet1!$G$2:$G$7</c:f>
              <c:numCache>
                <c:formatCode>0.0;;</c:formatCode>
                <c:ptCount val="6"/>
                <c:pt idx="0">
                  <c:v>6.4151809854352511</c:v>
                </c:pt>
                <c:pt idx="1">
                  <c:v>0</c:v>
                </c:pt>
                <c:pt idx="2">
                  <c:v>0</c:v>
                </c:pt>
                <c:pt idx="3">
                  <c:v>6.6906942738446364</c:v>
                </c:pt>
                <c:pt idx="4">
                  <c:v>6.365895404137456</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(206)</c:v>
                </c:pt>
                <c:pt idx="1">
                  <c:v>The Kent and Medway Orthopaedic Centre (KMOC) (-)</c:v>
                </c:pt>
                <c:pt idx="2">
                  <c:v>Fordcombe Hospital (-)</c:v>
                </c:pt>
                <c:pt idx="3">
                  <c:v>The Maidstone Hospital (73)</c:v>
                </c:pt>
                <c:pt idx="4">
                  <c:v>The Tunbridge Wells Hospital (114)</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(206)</c:v>
                </c:pt>
                <c:pt idx="1">
                  <c:v>The Kent and Medway Orthopaedic Centre (KMOC) (-)</c:v>
                </c:pt>
                <c:pt idx="2">
                  <c:v>Fordcombe Hospital (-)</c:v>
                </c:pt>
                <c:pt idx="3">
                  <c:v>The Maidstone Hospital (73)</c:v>
                </c:pt>
                <c:pt idx="4">
                  <c:v>The Tunbridge Wells Hospital (114)</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(206)</c:v>
                </c:pt>
                <c:pt idx="1">
                  <c:v>The Kent and Medway Orthopaedic Centre (KMOC) (-)</c:v>
                </c:pt>
                <c:pt idx="2">
                  <c:v>Fordcombe Hospital (-)</c:v>
                </c:pt>
                <c:pt idx="3">
                  <c:v>The Maidstone Hospital (73)</c:v>
                </c:pt>
                <c:pt idx="4">
                  <c:v>The Tunbridge Wells Hospital (114)</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3.5848190145647489</c:v>
                </c:pt>
                <c:pt idx="1">
                  <c:v>0</c:v>
                </c:pt>
                <c:pt idx="2">
                  <c:v>0</c:v>
                </c:pt>
                <c:pt idx="3">
                  <c:v>3.3093057261553636</c:v>
                </c:pt>
                <c:pt idx="4">
                  <c:v>3.634104595862544</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(427)</c:v>
                </c:pt>
                <c:pt idx="1">
                  <c:v>The Kent and Medway Orthopaedic Centre (KMOC) (41)</c:v>
                </c:pt>
                <c:pt idx="2">
                  <c:v>Fordcombe Hospital (-)</c:v>
                </c:pt>
                <c:pt idx="3">
                  <c:v>The Maidstone Hospital (144)</c:v>
                </c:pt>
                <c:pt idx="4">
                  <c:v>The Tunbridge Wells Hospital (227)</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(427)</c:v>
                </c:pt>
                <c:pt idx="1">
                  <c:v>The Kent and Medway Orthopaedic Centre (KMOC) (41)</c:v>
                </c:pt>
                <c:pt idx="2">
                  <c:v>Fordcombe Hospital (-)</c:v>
                </c:pt>
                <c:pt idx="3">
                  <c:v>The Maidstone Hospital (144)</c:v>
                </c:pt>
                <c:pt idx="4">
                  <c:v>The Tunbridge Wells Hospital (227)</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(427)</c:v>
                </c:pt>
                <c:pt idx="1">
                  <c:v>The Kent and Medway Orthopaedic Centre (KMOC) (41)</c:v>
                </c:pt>
                <c:pt idx="2">
                  <c:v>Fordcombe Hospital (-)</c:v>
                </c:pt>
                <c:pt idx="3">
                  <c:v>The Maidstone Hospital (144)</c:v>
                </c:pt>
                <c:pt idx="4">
                  <c:v>The Tunbridge Wells Hospital (227)</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(427)</c:v>
                </c:pt>
                <c:pt idx="1">
                  <c:v>The Kent and Medway Orthopaedic Centre (KMOC) (41)</c:v>
                </c:pt>
                <c:pt idx="2">
                  <c:v>Fordcombe Hospital (-)</c:v>
                </c:pt>
                <c:pt idx="3">
                  <c:v>The Maidstone Hospital (144)</c:v>
                </c:pt>
                <c:pt idx="4">
                  <c:v>The Tunbridge Wells Hospital (227)</c:v>
                </c:pt>
                <c:pt idx="5">
                  <c:v>Tonbridge Cottage Hospital (-)</c:v>
                </c:pt>
              </c:strCache>
            </c:strRef>
          </c:cat>
          <c:val>
            <c:numRef>
              <c:f>Sheet1!$G$2:$G$7</c:f>
              <c:numCache>
                <c:formatCode>0.0;;</c:formatCode>
                <c:ptCount val="6"/>
                <c:pt idx="0">
                  <c:v>9.4301619102556931</c:v>
                </c:pt>
                <c:pt idx="1">
                  <c:v>0</c:v>
                </c:pt>
                <c:pt idx="2">
                  <c:v>0</c:v>
                </c:pt>
                <c:pt idx="3">
                  <c:v>9.5131779664767535</c:v>
                </c:pt>
                <c:pt idx="4">
                  <c:v>9.3596427665706337</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(427)</c:v>
                </c:pt>
                <c:pt idx="1">
                  <c:v>The Kent and Medway Orthopaedic Centre (KMOC) (41)</c:v>
                </c:pt>
                <c:pt idx="2">
                  <c:v>Fordcombe Hospital (-)</c:v>
                </c:pt>
                <c:pt idx="3">
                  <c:v>The Maidstone Hospital (144)</c:v>
                </c:pt>
                <c:pt idx="4">
                  <c:v>The Tunbridge Wells Hospital (227)</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(427)</c:v>
                </c:pt>
                <c:pt idx="1">
                  <c:v>The Kent and Medway Orthopaedic Centre (KMOC) (41)</c:v>
                </c:pt>
                <c:pt idx="2">
                  <c:v>Fordcombe Hospital (-)</c:v>
                </c:pt>
                <c:pt idx="3">
                  <c:v>The Maidstone Hospital (144)</c:v>
                </c:pt>
                <c:pt idx="4">
                  <c:v>The Tunbridge Wells Hospital (227)</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(427)</c:v>
                </c:pt>
                <c:pt idx="1">
                  <c:v>The Kent and Medway Orthopaedic Centre (KMOC) (41)</c:v>
                </c:pt>
                <c:pt idx="2">
                  <c:v>Fordcombe Hospital (-)</c:v>
                </c:pt>
                <c:pt idx="3">
                  <c:v>The Maidstone Hospital (144)</c:v>
                </c:pt>
                <c:pt idx="4">
                  <c:v>The Tunbridge Wells Hospital (227)</c:v>
                </c:pt>
                <c:pt idx="5">
                  <c:v>Tonbridge Cottage Hospital (-)</c:v>
                </c:pt>
              </c:strCache>
            </c:strRef>
          </c:cat>
          <c:val>
            <c:numRef>
              <c:f>Sheet1!$J$2:$J$7</c:f>
              <c:numCache>
                <c:formatCode>0.0;;</c:formatCode>
                <c:ptCount val="6"/>
                <c:pt idx="0">
                  <c:v>0</c:v>
                </c:pt>
                <c:pt idx="1">
                  <c:v>10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0.56983808974430694</c:v>
                </c:pt>
                <c:pt idx="1">
                  <c:v>0</c:v>
                </c:pt>
                <c:pt idx="2">
                  <c:v>0</c:v>
                </c:pt>
                <c:pt idx="3">
                  <c:v>0.48682203352324649</c:v>
                </c:pt>
                <c:pt idx="4">
                  <c:v>0.64035723342936635</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The Kent and Medway Orthopaedic Centre (KMOC) (39)</c:v>
                </c:pt>
                <c:pt idx="2">
                  <c:v>Fordcombe Hospital (-)</c:v>
                </c:pt>
                <c:pt idx="3">
                  <c:v>The Maidstone Hospital (145)</c:v>
                </c:pt>
                <c:pt idx="4">
                  <c:v>The Tunbridge Wells Hospital (239)</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The Kent and Medway Orthopaedic Centre (KMOC) (39)</c:v>
                </c:pt>
                <c:pt idx="2">
                  <c:v>Fordcombe Hospital (-)</c:v>
                </c:pt>
                <c:pt idx="3">
                  <c:v>The Maidstone Hospital (145)</c:v>
                </c:pt>
                <c:pt idx="4">
                  <c:v>The Tunbridge Wells Hospital (239)</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The Kent and Medway Orthopaedic Centre (KMOC) (39)</c:v>
                </c:pt>
                <c:pt idx="2">
                  <c:v>Fordcombe Hospital (-)</c:v>
                </c:pt>
                <c:pt idx="3">
                  <c:v>The Maidstone Hospital (145)</c:v>
                </c:pt>
                <c:pt idx="4">
                  <c:v>The Tunbridge Wells Hospital (239)</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The Kent and Medway Orthopaedic Centre (KMOC) (39)</c:v>
                </c:pt>
                <c:pt idx="2">
                  <c:v>Fordcombe Hospital (-)</c:v>
                </c:pt>
                <c:pt idx="3">
                  <c:v>The Maidstone Hospital (145)</c:v>
                </c:pt>
                <c:pt idx="4">
                  <c:v>The Tunbridge Wells Hospital (239)</c:v>
                </c:pt>
                <c:pt idx="5">
                  <c:v>Tonbridge Cottage Hospital (-)</c:v>
                </c:pt>
              </c:strCache>
            </c:strRef>
          </c:cat>
          <c:val>
            <c:numRef>
              <c:f>Sheet1!$G$2:$G$7</c:f>
              <c:numCache>
                <c:formatCode>0.0;;</c:formatCode>
                <c:ptCount val="6"/>
                <c:pt idx="0">
                  <c:v>8.6625526642644655</c:v>
                </c:pt>
                <c:pt idx="1">
                  <c:v>0</c:v>
                </c:pt>
                <c:pt idx="2">
                  <c:v>0</c:v>
                </c:pt>
                <c:pt idx="3">
                  <c:v>8.5024110803392414</c:v>
                </c:pt>
                <c:pt idx="4">
                  <c:v>8.6489225130261698</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The Kent and Medway Orthopaedic Centre (KMOC) (39)</c:v>
                </c:pt>
                <c:pt idx="2">
                  <c:v>Fordcombe Hospital (-)</c:v>
                </c:pt>
                <c:pt idx="3">
                  <c:v>The Maidstone Hospital (145)</c:v>
                </c:pt>
                <c:pt idx="4">
                  <c:v>The Tunbridge Wells Hospital (239)</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The Kent and Medway Orthopaedic Centre (KMOC) (39)</c:v>
                </c:pt>
                <c:pt idx="2">
                  <c:v>Fordcombe Hospital (-)</c:v>
                </c:pt>
                <c:pt idx="3">
                  <c:v>The Maidstone Hospital (145)</c:v>
                </c:pt>
                <c:pt idx="4">
                  <c:v>The Tunbridge Wells Hospital (239)</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The Kent and Medway Orthopaedic Centre (KMOC) (39)</c:v>
                </c:pt>
                <c:pt idx="2">
                  <c:v>Fordcombe Hospital (-)</c:v>
                </c:pt>
                <c:pt idx="3">
                  <c:v>The Maidstone Hospital (145)</c:v>
                </c:pt>
                <c:pt idx="4">
                  <c:v>The Tunbridge Wells Hospital (239)</c:v>
                </c:pt>
                <c:pt idx="5">
                  <c:v>Tonbridge Cottage Hospital (-)</c:v>
                </c:pt>
              </c:strCache>
            </c:strRef>
          </c:cat>
          <c:val>
            <c:numRef>
              <c:f>Sheet1!$J$2:$J$7</c:f>
              <c:numCache>
                <c:formatCode>0.0;;</c:formatCode>
                <c:ptCount val="6"/>
                <c:pt idx="0">
                  <c:v>0</c:v>
                </c:pt>
                <c:pt idx="1">
                  <c:v>10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1.3374473357355345</c:v>
                </c:pt>
                <c:pt idx="1">
                  <c:v>0</c:v>
                </c:pt>
                <c:pt idx="2">
                  <c:v>0</c:v>
                </c:pt>
                <c:pt idx="3">
                  <c:v>1.4975889196607586</c:v>
                </c:pt>
                <c:pt idx="4">
                  <c:v>1.3510774869738302</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(462)</c:v>
                </c:pt>
                <c:pt idx="1">
                  <c:v>The Kent and Medway Orthopaedic Centre (KMOC) (41)</c:v>
                </c:pt>
                <c:pt idx="2">
                  <c:v>Fordcombe Hospital (-)</c:v>
                </c:pt>
                <c:pt idx="3">
                  <c:v>The Maidstone Hospital (157)</c:v>
                </c:pt>
                <c:pt idx="4">
                  <c:v>The Tunbridge Wells Hospital (250)</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(462)</c:v>
                </c:pt>
                <c:pt idx="1">
                  <c:v>The Kent and Medway Orthopaedic Centre (KMOC) (41)</c:v>
                </c:pt>
                <c:pt idx="2">
                  <c:v>Fordcombe Hospital (-)</c:v>
                </c:pt>
                <c:pt idx="3">
                  <c:v>The Maidstone Hospital (157)</c:v>
                </c:pt>
                <c:pt idx="4">
                  <c:v>The Tunbridge Wells Hospital (250)</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(462)</c:v>
                </c:pt>
                <c:pt idx="1">
                  <c:v>The Kent and Medway Orthopaedic Centre (KMOC) (41)</c:v>
                </c:pt>
                <c:pt idx="2">
                  <c:v>Fordcombe Hospital (-)</c:v>
                </c:pt>
                <c:pt idx="3">
                  <c:v>The Maidstone Hospital (157)</c:v>
                </c:pt>
                <c:pt idx="4">
                  <c:v>The Tunbridge Wells Hospital (250)</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(462)</c:v>
                </c:pt>
                <c:pt idx="1">
                  <c:v>The Kent and Medway Orthopaedic Centre (KMOC) (41)</c:v>
                </c:pt>
                <c:pt idx="2">
                  <c:v>Fordcombe Hospital (-)</c:v>
                </c:pt>
                <c:pt idx="3">
                  <c:v>The Maidstone Hospital (157)</c:v>
                </c:pt>
                <c:pt idx="4">
                  <c:v>The Tunbridge Wells Hospital (250)</c:v>
                </c:pt>
                <c:pt idx="5">
                  <c:v>Tonbridge Cottage Hospital (-)</c:v>
                </c:pt>
              </c:strCache>
            </c:strRef>
          </c:cat>
          <c:val>
            <c:numRef>
              <c:f>Sheet1!$G$2:$G$7</c:f>
              <c:numCache>
                <c:formatCode>0.0;;</c:formatCode>
                <c:ptCount val="6"/>
                <c:pt idx="0">
                  <c:v>8.9789330876432327</c:v>
                </c:pt>
                <c:pt idx="1">
                  <c:v>0</c:v>
                </c:pt>
                <c:pt idx="2">
                  <c:v>0</c:v>
                </c:pt>
                <c:pt idx="3">
                  <c:v>9.0752942731744781</c:v>
                </c:pt>
                <c:pt idx="4">
                  <c:v>8.9044533047171157</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(462)</c:v>
                </c:pt>
                <c:pt idx="1">
                  <c:v>The Kent and Medway Orthopaedic Centre (KMOC) (41)</c:v>
                </c:pt>
                <c:pt idx="2">
                  <c:v>Fordcombe Hospital (-)</c:v>
                </c:pt>
                <c:pt idx="3">
                  <c:v>The Maidstone Hospital (157)</c:v>
                </c:pt>
                <c:pt idx="4">
                  <c:v>The Tunbridge Wells Hospital (250)</c:v>
                </c:pt>
                <c:pt idx="5">
                  <c:v>Tonbridge Cottage Hospital (-)</c:v>
                </c:pt>
              </c:strCache>
            </c:strRef>
          </c:cat>
          <c:val>
            <c:numRef>
              <c:f>Sheet1!$H$2:$H$7</c:f>
              <c:numCache>
                <c:formatCode>0.0;;</c:formatCode>
                <c:ptCount val="6"/>
                <c:pt idx="0">
                  <c:v>0</c:v>
                </c:pt>
                <c:pt idx="1">
                  <c:v>9.6956453560607976</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(462)</c:v>
                </c:pt>
                <c:pt idx="1">
                  <c:v>The Kent and Medway Orthopaedic Centre (KMOC) (41)</c:v>
                </c:pt>
                <c:pt idx="2">
                  <c:v>Fordcombe Hospital (-)</c:v>
                </c:pt>
                <c:pt idx="3">
                  <c:v>The Maidstone Hospital (157)</c:v>
                </c:pt>
                <c:pt idx="4">
                  <c:v>The Tunbridge Wells Hospital (250)</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(462)</c:v>
                </c:pt>
                <c:pt idx="1">
                  <c:v>The Kent and Medway Orthopaedic Centre (KMOC) (41)</c:v>
                </c:pt>
                <c:pt idx="2">
                  <c:v>Fordcombe Hospital (-)</c:v>
                </c:pt>
                <c:pt idx="3">
                  <c:v>The Maidstone Hospital (157)</c:v>
                </c:pt>
                <c:pt idx="4">
                  <c:v>The Tunbridge Wells Hospital (250)</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1.0210669123567673</c:v>
                </c:pt>
                <c:pt idx="1">
                  <c:v>0.30435464393920242</c:v>
                </c:pt>
                <c:pt idx="2">
                  <c:v>0</c:v>
                </c:pt>
                <c:pt idx="3">
                  <c:v>0.92470572682552188</c:v>
                </c:pt>
                <c:pt idx="4">
                  <c:v>1.0955466952828843</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(451)</c:v>
                </c:pt>
                <c:pt idx="1">
                  <c:v>The Kent and Medway Orthopaedic Centre (KMOC) (38)</c:v>
                </c:pt>
                <c:pt idx="2">
                  <c:v>Fordcombe Hospital (-)</c:v>
                </c:pt>
                <c:pt idx="3">
                  <c:v>The Maidstone Hospital (154)</c:v>
                </c:pt>
                <c:pt idx="4">
                  <c:v>The Tunbridge Wells Hospital (245)</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(451)</c:v>
                </c:pt>
                <c:pt idx="1">
                  <c:v>The Kent and Medway Orthopaedic Centre (KMOC) (38)</c:v>
                </c:pt>
                <c:pt idx="2">
                  <c:v>Fordcombe Hospital (-)</c:v>
                </c:pt>
                <c:pt idx="3">
                  <c:v>The Maidstone Hospital (154)</c:v>
                </c:pt>
                <c:pt idx="4">
                  <c:v>The Tunbridge Wells Hospital (245)</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(451)</c:v>
                </c:pt>
                <c:pt idx="1">
                  <c:v>The Kent and Medway Orthopaedic Centre (KMOC) (38)</c:v>
                </c:pt>
                <c:pt idx="2">
                  <c:v>Fordcombe Hospital (-)</c:v>
                </c:pt>
                <c:pt idx="3">
                  <c:v>The Maidstone Hospital (154)</c:v>
                </c:pt>
                <c:pt idx="4">
                  <c:v>The Tunbridge Wells Hospital (245)</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(451)</c:v>
                </c:pt>
                <c:pt idx="1">
                  <c:v>The Kent and Medway Orthopaedic Centre (KMOC) (38)</c:v>
                </c:pt>
                <c:pt idx="2">
                  <c:v>Fordcombe Hospital (-)</c:v>
                </c:pt>
                <c:pt idx="3">
                  <c:v>The Maidstone Hospital (154)</c:v>
                </c:pt>
                <c:pt idx="4">
                  <c:v>The Tunbridge Wells Hospital (245)</c:v>
                </c:pt>
                <c:pt idx="5">
                  <c:v>Tonbridge Cottage Hospital (-)</c:v>
                </c:pt>
              </c:strCache>
            </c:strRef>
          </c:cat>
          <c:val>
            <c:numRef>
              <c:f>Sheet1!$G$2:$G$7</c:f>
              <c:numCache>
                <c:formatCode>0.0;;</c:formatCode>
                <c:ptCount val="6"/>
                <c:pt idx="0">
                  <c:v>8.7121952839304875</c:v>
                </c:pt>
                <c:pt idx="1">
                  <c:v>0</c:v>
                </c:pt>
                <c:pt idx="2">
                  <c:v>0</c:v>
                </c:pt>
                <c:pt idx="3">
                  <c:v>8.6279365031451594</c:v>
                </c:pt>
                <c:pt idx="4">
                  <c:v>8.6958582030983553</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(451)</c:v>
                </c:pt>
                <c:pt idx="1">
                  <c:v>The Kent and Medway Orthopaedic Centre (KMOC) (38)</c:v>
                </c:pt>
                <c:pt idx="2">
                  <c:v>Fordcombe Hospital (-)</c:v>
                </c:pt>
                <c:pt idx="3">
                  <c:v>The Maidstone Hospital (154)</c:v>
                </c:pt>
                <c:pt idx="4">
                  <c:v>The Tunbridge Wells Hospital (245)</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(451)</c:v>
                </c:pt>
                <c:pt idx="1">
                  <c:v>The Kent and Medway Orthopaedic Centre (KMOC) (38)</c:v>
                </c:pt>
                <c:pt idx="2">
                  <c:v>Fordcombe Hospital (-)</c:v>
                </c:pt>
                <c:pt idx="3">
                  <c:v>The Maidstone Hospital (154)</c:v>
                </c:pt>
                <c:pt idx="4">
                  <c:v>The Tunbridge Wells Hospital (245)</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(451)</c:v>
                </c:pt>
                <c:pt idx="1">
                  <c:v>The Kent and Medway Orthopaedic Centre (KMOC) (38)</c:v>
                </c:pt>
                <c:pt idx="2">
                  <c:v>Fordcombe Hospital (-)</c:v>
                </c:pt>
                <c:pt idx="3">
                  <c:v>The Maidstone Hospital (154)</c:v>
                </c:pt>
                <c:pt idx="4">
                  <c:v>The Tunbridge Wells Hospital (245)</c:v>
                </c:pt>
                <c:pt idx="5">
                  <c:v>Tonbridge Cottage Hospital (-)</c:v>
                </c:pt>
              </c:strCache>
            </c:strRef>
          </c:cat>
          <c:val>
            <c:numRef>
              <c:f>Sheet1!$J$2:$J$7</c:f>
              <c:numCache>
                <c:formatCode>0.0;;</c:formatCode>
                <c:ptCount val="6"/>
                <c:pt idx="0">
                  <c:v>0</c:v>
                </c:pt>
                <c:pt idx="1">
                  <c:v>9.7910336734354466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1.2878047160695125</c:v>
                </c:pt>
                <c:pt idx="1">
                  <c:v>0.20896632656455338</c:v>
                </c:pt>
                <c:pt idx="2">
                  <c:v>0</c:v>
                </c:pt>
                <c:pt idx="3">
                  <c:v>1.3720634968548406</c:v>
                </c:pt>
                <c:pt idx="4">
                  <c:v>1.3041417969016447</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The Kent and Medway Orthopaedic Centre (KMOC) (41)</c:v>
                </c:pt>
                <c:pt idx="2">
                  <c:v>Fordcombe Hospital (-)</c:v>
                </c:pt>
                <c:pt idx="3">
                  <c:v>The Maidstone Hospital (148)</c:v>
                </c:pt>
                <c:pt idx="4">
                  <c:v>The Tunbridge Wells Hospital (232)</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The Kent and Medway Orthopaedic Centre (KMOC) (41)</c:v>
                </c:pt>
                <c:pt idx="2">
                  <c:v>Fordcombe Hospital (-)</c:v>
                </c:pt>
                <c:pt idx="3">
                  <c:v>The Maidstone Hospital (148)</c:v>
                </c:pt>
                <c:pt idx="4">
                  <c:v>The Tunbridge Wells Hospital (232)</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The Kent and Medway Orthopaedic Centre (KMOC) (41)</c:v>
                </c:pt>
                <c:pt idx="2">
                  <c:v>Fordcombe Hospital (-)</c:v>
                </c:pt>
                <c:pt idx="3">
                  <c:v>The Maidstone Hospital (148)</c:v>
                </c:pt>
                <c:pt idx="4">
                  <c:v>The Tunbridge Wells Hospital (232)</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The Kent and Medway Orthopaedic Centre (KMOC) (41)</c:v>
                </c:pt>
                <c:pt idx="2">
                  <c:v>Fordcombe Hospital (-)</c:v>
                </c:pt>
                <c:pt idx="3">
                  <c:v>The Maidstone Hospital (148)</c:v>
                </c:pt>
                <c:pt idx="4">
                  <c:v>The Tunbridge Wells Hospital (232)</c:v>
                </c:pt>
                <c:pt idx="5">
                  <c:v>Tonbridge Cottage Hospital (-)</c:v>
                </c:pt>
              </c:strCache>
            </c:strRef>
          </c:cat>
          <c:val>
            <c:numRef>
              <c:f>Sheet1!$G$2:$G$7</c:f>
              <c:numCache>
                <c:formatCode>0.0;;</c:formatCode>
                <c:ptCount val="6"/>
                <c:pt idx="0">
                  <c:v>8.8265935912524114</c:v>
                </c:pt>
                <c:pt idx="1">
                  <c:v>0</c:v>
                </c:pt>
                <c:pt idx="2">
                  <c:v>0</c:v>
                </c:pt>
                <c:pt idx="3">
                  <c:v>8.8649362137214602</c:v>
                </c:pt>
                <c:pt idx="4">
                  <c:v>8.7063681921083855</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The Kent and Medway Orthopaedic Centre (KMOC) (41)</c:v>
                </c:pt>
                <c:pt idx="2">
                  <c:v>Fordcombe Hospital (-)</c:v>
                </c:pt>
                <c:pt idx="3">
                  <c:v>The Maidstone Hospital (148)</c:v>
                </c:pt>
                <c:pt idx="4">
                  <c:v>The Tunbridge Wells Hospital (232)</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The Kent and Medway Orthopaedic Centre (KMOC) (41)</c:v>
                </c:pt>
                <c:pt idx="2">
                  <c:v>Fordcombe Hospital (-)</c:v>
                </c:pt>
                <c:pt idx="3">
                  <c:v>The Maidstone Hospital (148)</c:v>
                </c:pt>
                <c:pt idx="4">
                  <c:v>The Tunbridge Wells Hospital (232)</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(436)</c:v>
                </c:pt>
                <c:pt idx="1">
                  <c:v>The Kent and Medway Orthopaedic Centre (KMOC) (41)</c:v>
                </c:pt>
                <c:pt idx="2">
                  <c:v>Fordcombe Hospital (-)</c:v>
                </c:pt>
                <c:pt idx="3">
                  <c:v>The Maidstone Hospital (148)</c:v>
                </c:pt>
                <c:pt idx="4">
                  <c:v>The Tunbridge Wells Hospital (232)</c:v>
                </c:pt>
                <c:pt idx="5">
                  <c:v>Tonbridge Cottage Hospital (-)</c:v>
                </c:pt>
              </c:strCache>
            </c:strRef>
          </c:cat>
          <c:val>
            <c:numRef>
              <c:f>Sheet1!$J$2:$J$7</c:f>
              <c:numCache>
                <c:formatCode>0.0;;</c:formatCode>
                <c:ptCount val="6"/>
                <c:pt idx="0">
                  <c:v>0</c:v>
                </c:pt>
                <c:pt idx="1">
                  <c:v>9.7443177205301303</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1.1734064087475886</c:v>
                </c:pt>
                <c:pt idx="1">
                  <c:v>0.25568227946986966</c:v>
                </c:pt>
                <c:pt idx="2">
                  <c:v>0</c:v>
                </c:pt>
                <c:pt idx="3">
                  <c:v>1.1350637862785398</c:v>
                </c:pt>
                <c:pt idx="4">
                  <c:v>1.2936318078916145</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(466)</c:v>
                </c:pt>
                <c:pt idx="1">
                  <c:v>The Kent and Medway Orthopaedic Centre (KMOC) (42)</c:v>
                </c:pt>
                <c:pt idx="2">
                  <c:v>Fordcombe Hospital (-)</c:v>
                </c:pt>
                <c:pt idx="3">
                  <c:v>The Maidstone Hospital (156)</c:v>
                </c:pt>
                <c:pt idx="4">
                  <c:v>The Tunbridge Wells Hospital (253)</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(466)</c:v>
                </c:pt>
                <c:pt idx="1">
                  <c:v>The Kent and Medway Orthopaedic Centre (KMOC) (42)</c:v>
                </c:pt>
                <c:pt idx="2">
                  <c:v>Fordcombe Hospital (-)</c:v>
                </c:pt>
                <c:pt idx="3">
                  <c:v>The Maidstone Hospital (156)</c:v>
                </c:pt>
                <c:pt idx="4">
                  <c:v>The Tunbridge Wells Hospital (253)</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(466)</c:v>
                </c:pt>
                <c:pt idx="1">
                  <c:v>The Kent and Medway Orthopaedic Centre (KMOC) (42)</c:v>
                </c:pt>
                <c:pt idx="2">
                  <c:v>Fordcombe Hospital (-)</c:v>
                </c:pt>
                <c:pt idx="3">
                  <c:v>The Maidstone Hospital (156)</c:v>
                </c:pt>
                <c:pt idx="4">
                  <c:v>The Tunbridge Wells Hospital (253)</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(466)</c:v>
                </c:pt>
                <c:pt idx="1">
                  <c:v>The Kent and Medway Orthopaedic Centre (KMOC) (42)</c:v>
                </c:pt>
                <c:pt idx="2">
                  <c:v>Fordcombe Hospital (-)</c:v>
                </c:pt>
                <c:pt idx="3">
                  <c:v>The Maidstone Hospital (156)</c:v>
                </c:pt>
                <c:pt idx="4">
                  <c:v>The Tunbridge Wells Hospital (253)</c:v>
                </c:pt>
                <c:pt idx="5">
                  <c:v>Tonbridge Cottage Hospital (-)</c:v>
                </c:pt>
              </c:strCache>
            </c:strRef>
          </c:cat>
          <c:val>
            <c:numRef>
              <c:f>Sheet1!$G$2:$G$7</c:f>
              <c:numCache>
                <c:formatCode>0.0;;</c:formatCode>
                <c:ptCount val="6"/>
                <c:pt idx="0">
                  <c:v>9.0286160078186839</c:v>
                </c:pt>
                <c:pt idx="1">
                  <c:v>0</c:v>
                </c:pt>
                <c:pt idx="2">
                  <c:v>0</c:v>
                </c:pt>
                <c:pt idx="3">
                  <c:v>9.0649983041945656</c:v>
                </c:pt>
                <c:pt idx="4">
                  <c:v>8.9984165882248046</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(466)</c:v>
                </c:pt>
                <c:pt idx="1">
                  <c:v>The Kent and Medway Orthopaedic Centre (KMOC) (42)</c:v>
                </c:pt>
                <c:pt idx="2">
                  <c:v>Fordcombe Hospital (-)</c:v>
                </c:pt>
                <c:pt idx="3">
                  <c:v>The Maidstone Hospital (156)</c:v>
                </c:pt>
                <c:pt idx="4">
                  <c:v>The Tunbridge Wells Hospital (253)</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(466)</c:v>
                </c:pt>
                <c:pt idx="1">
                  <c:v>The Kent and Medway Orthopaedic Centre (KMOC) (42)</c:v>
                </c:pt>
                <c:pt idx="2">
                  <c:v>Fordcombe Hospital (-)</c:v>
                </c:pt>
                <c:pt idx="3">
                  <c:v>The Maidstone Hospital (156)</c:v>
                </c:pt>
                <c:pt idx="4">
                  <c:v>The Tunbridge Wells Hospital (253)</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(466)</c:v>
                </c:pt>
                <c:pt idx="1">
                  <c:v>The Kent and Medway Orthopaedic Centre (KMOC) (42)</c:v>
                </c:pt>
                <c:pt idx="2">
                  <c:v>Fordcombe Hospital (-)</c:v>
                </c:pt>
                <c:pt idx="3">
                  <c:v>The Maidstone Hospital (156)</c:v>
                </c:pt>
                <c:pt idx="4">
                  <c:v>The Tunbridge Wells Hospital (253)</c:v>
                </c:pt>
                <c:pt idx="5">
                  <c:v>Tonbridge Cottage Hospital (-)</c:v>
                </c:pt>
              </c:strCache>
            </c:strRef>
          </c:cat>
          <c:val>
            <c:numRef>
              <c:f>Sheet1!$J$2:$J$7</c:f>
              <c:numCache>
                <c:formatCode>0.0;;</c:formatCode>
                <c:ptCount val="6"/>
                <c:pt idx="0">
                  <c:v>0</c:v>
                </c:pt>
                <c:pt idx="1">
                  <c:v>9.9161057499685192</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0.9713839921813161</c:v>
                </c:pt>
                <c:pt idx="1">
                  <c:v>8.3894250031480766E-2</c:v>
                </c:pt>
                <c:pt idx="2">
                  <c:v>0</c:v>
                </c:pt>
                <c:pt idx="3">
                  <c:v>0.93500169580543435</c:v>
                </c:pt>
                <c:pt idx="4">
                  <c:v>1.0015834117751954</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The Kent and Medway Orthopaedic Centre (KMOC) (39)</c:v>
                </c:pt>
                <c:pt idx="2">
                  <c:v>Fordcombe Hospital (-)</c:v>
                </c:pt>
                <c:pt idx="3">
                  <c:v>The Maidstone Hospital (152)</c:v>
                </c:pt>
                <c:pt idx="4">
                  <c:v>The Tunbridge Wells Hospital (243)</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The Kent and Medway Orthopaedic Centre (KMOC) (39)</c:v>
                </c:pt>
                <c:pt idx="2">
                  <c:v>Fordcombe Hospital (-)</c:v>
                </c:pt>
                <c:pt idx="3">
                  <c:v>The Maidstone Hospital (152)</c:v>
                </c:pt>
                <c:pt idx="4">
                  <c:v>The Tunbridge Wells Hospital (243)</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The Kent and Medway Orthopaedic Centre (KMOC) (39)</c:v>
                </c:pt>
                <c:pt idx="2">
                  <c:v>Fordcombe Hospital (-)</c:v>
                </c:pt>
                <c:pt idx="3">
                  <c:v>The Maidstone Hospital (152)</c:v>
                </c:pt>
                <c:pt idx="4">
                  <c:v>The Tunbridge Wells Hospital (243)</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The Kent and Medway Orthopaedic Centre (KMOC) (39)</c:v>
                </c:pt>
                <c:pt idx="2">
                  <c:v>Fordcombe Hospital (-)</c:v>
                </c:pt>
                <c:pt idx="3">
                  <c:v>The Maidstone Hospital (152)</c:v>
                </c:pt>
                <c:pt idx="4">
                  <c:v>The Tunbridge Wells Hospital (243)</c:v>
                </c:pt>
                <c:pt idx="5">
                  <c:v>Tonbridge Cottage Hospital (-)</c:v>
                </c:pt>
              </c:strCache>
            </c:strRef>
          </c:cat>
          <c:val>
            <c:numRef>
              <c:f>Sheet1!$G$2:$G$7</c:f>
              <c:numCache>
                <c:formatCode>0.0;;</c:formatCode>
                <c:ptCount val="6"/>
                <c:pt idx="0">
                  <c:v>8.818049644166944</c:v>
                </c:pt>
                <c:pt idx="1">
                  <c:v>0</c:v>
                </c:pt>
                <c:pt idx="2">
                  <c:v>0</c:v>
                </c:pt>
                <c:pt idx="3">
                  <c:v>8.7577933624946418</c:v>
                </c:pt>
                <c:pt idx="4">
                  <c:v>8.8433990221041494</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The Kent and Medway Orthopaedic Centre (KMOC) (39)</c:v>
                </c:pt>
                <c:pt idx="2">
                  <c:v>Fordcombe Hospital (-)</c:v>
                </c:pt>
                <c:pt idx="3">
                  <c:v>The Maidstone Hospital (152)</c:v>
                </c:pt>
                <c:pt idx="4">
                  <c:v>The Tunbridge Wells Hospital (243)</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The Kent and Medway Orthopaedic Centre (KMOC) (39)</c:v>
                </c:pt>
                <c:pt idx="2">
                  <c:v>Fordcombe Hospital (-)</c:v>
                </c:pt>
                <c:pt idx="3">
                  <c:v>The Maidstone Hospital (152)</c:v>
                </c:pt>
                <c:pt idx="4">
                  <c:v>The Tunbridge Wells Hospital (243)</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(449)</c:v>
                </c:pt>
                <c:pt idx="1">
                  <c:v>The Kent and Medway Orthopaedic Centre (KMOC) (39)</c:v>
                </c:pt>
                <c:pt idx="2">
                  <c:v>Fordcombe Hospital (-)</c:v>
                </c:pt>
                <c:pt idx="3">
                  <c:v>The Maidstone Hospital (152)</c:v>
                </c:pt>
                <c:pt idx="4">
                  <c:v>The Tunbridge Wells Hospital (243)</c:v>
                </c:pt>
                <c:pt idx="5">
                  <c:v>Tonbridge Cottage Hospital (-)</c:v>
                </c:pt>
              </c:strCache>
            </c:strRef>
          </c:cat>
          <c:val>
            <c:numRef>
              <c:f>Sheet1!$J$2:$J$7</c:f>
              <c:numCache>
                <c:formatCode>0.0;;</c:formatCode>
                <c:ptCount val="6"/>
                <c:pt idx="0">
                  <c:v>0</c:v>
                </c:pt>
                <c:pt idx="1">
                  <c:v>9.8830108459736365</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1.181950355833056</c:v>
                </c:pt>
                <c:pt idx="1">
                  <c:v>0.11698915402636345</c:v>
                </c:pt>
                <c:pt idx="2">
                  <c:v>0</c:v>
                </c:pt>
                <c:pt idx="3">
                  <c:v>1.2422066375053582</c:v>
                </c:pt>
                <c:pt idx="4">
                  <c:v>1.1566009778958506</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(456)</c:v>
                </c:pt>
                <c:pt idx="1">
                  <c:v>The Kent and Medway Orthopaedic Centre (KMOC) (42)</c:v>
                </c:pt>
                <c:pt idx="2">
                  <c:v>Fordcombe Hospital (-)</c:v>
                </c:pt>
                <c:pt idx="3">
                  <c:v>The Maidstone Hospital (153)</c:v>
                </c:pt>
                <c:pt idx="4">
                  <c:v>The Tunbridge Wells Hospital (246)</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(456)</c:v>
                </c:pt>
                <c:pt idx="1">
                  <c:v>The Kent and Medway Orthopaedic Centre (KMOC) (42)</c:v>
                </c:pt>
                <c:pt idx="2">
                  <c:v>Fordcombe Hospital (-)</c:v>
                </c:pt>
                <c:pt idx="3">
                  <c:v>The Maidstone Hospital (153)</c:v>
                </c:pt>
                <c:pt idx="4">
                  <c:v>The Tunbridge Wells Hospital (246)</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(456)</c:v>
                </c:pt>
                <c:pt idx="1">
                  <c:v>The Kent and Medway Orthopaedic Centre (KMOC) (42)</c:v>
                </c:pt>
                <c:pt idx="2">
                  <c:v>Fordcombe Hospital (-)</c:v>
                </c:pt>
                <c:pt idx="3">
                  <c:v>The Maidstone Hospital (153)</c:v>
                </c:pt>
                <c:pt idx="4">
                  <c:v>The Tunbridge Wells Hospital (246)</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(456)</c:v>
                </c:pt>
                <c:pt idx="1">
                  <c:v>The Kent and Medway Orthopaedic Centre (KMOC) (42)</c:v>
                </c:pt>
                <c:pt idx="2">
                  <c:v>Fordcombe Hospital (-)</c:v>
                </c:pt>
                <c:pt idx="3">
                  <c:v>The Maidstone Hospital (153)</c:v>
                </c:pt>
                <c:pt idx="4">
                  <c:v>The Tunbridge Wells Hospital (246)</c:v>
                </c:pt>
                <c:pt idx="5">
                  <c:v>Tonbridge Cottage Hospital (-)</c:v>
                </c:pt>
              </c:strCache>
            </c:strRef>
          </c:cat>
          <c:val>
            <c:numRef>
              <c:f>Sheet1!$G$2:$G$7</c:f>
              <c:numCache>
                <c:formatCode>0.0;;</c:formatCode>
                <c:ptCount val="6"/>
                <c:pt idx="0">
                  <c:v>7.6360888939019631</c:v>
                </c:pt>
                <c:pt idx="1">
                  <c:v>7.5276177140853129</c:v>
                </c:pt>
                <c:pt idx="2">
                  <c:v>0</c:v>
                </c:pt>
                <c:pt idx="3">
                  <c:v>7.4609287232141774</c:v>
                </c:pt>
                <c:pt idx="4">
                  <c:v>7.527162324472731</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(456)</c:v>
                </c:pt>
                <c:pt idx="1">
                  <c:v>The Kent and Medway Orthopaedic Centre (KMOC) (42)</c:v>
                </c:pt>
                <c:pt idx="2">
                  <c:v>Fordcombe Hospital (-)</c:v>
                </c:pt>
                <c:pt idx="3">
                  <c:v>The Maidstone Hospital (153)</c:v>
                </c:pt>
                <c:pt idx="4">
                  <c:v>The Tunbridge Wells Hospital (246)</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(456)</c:v>
                </c:pt>
                <c:pt idx="1">
                  <c:v>The Kent and Medway Orthopaedic Centre (KMOC) (42)</c:v>
                </c:pt>
                <c:pt idx="2">
                  <c:v>Fordcombe Hospital (-)</c:v>
                </c:pt>
                <c:pt idx="3">
                  <c:v>The Maidstone Hospital (153)</c:v>
                </c:pt>
                <c:pt idx="4">
                  <c:v>The Tunbridge Wells Hospital (246)</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(456)</c:v>
                </c:pt>
                <c:pt idx="1">
                  <c:v>The Kent and Medway Orthopaedic Centre (KMOC) (42)</c:v>
                </c:pt>
                <c:pt idx="2">
                  <c:v>Fordcombe Hospital (-)</c:v>
                </c:pt>
                <c:pt idx="3">
                  <c:v>The Maidstone Hospital (153)</c:v>
                </c:pt>
                <c:pt idx="4">
                  <c:v>The Tunbridge Wells Hospital (246)</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2.3639111060980369</c:v>
                </c:pt>
                <c:pt idx="1">
                  <c:v>2.4723822859146871</c:v>
                </c:pt>
                <c:pt idx="2">
                  <c:v>0</c:v>
                </c:pt>
                <c:pt idx="3">
                  <c:v>2.5390712767858226</c:v>
                </c:pt>
                <c:pt idx="4">
                  <c:v>2.472837675527269</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(428)</c:v>
                </c:pt>
                <c:pt idx="1">
                  <c:v>The Kent and Medway Orthopaedic Centre (KMOC) (40)</c:v>
                </c:pt>
                <c:pt idx="2">
                  <c:v>Fordcombe Hospital (-)</c:v>
                </c:pt>
                <c:pt idx="3">
                  <c:v>The Maidstone Hospital (147)</c:v>
                </c:pt>
                <c:pt idx="4">
                  <c:v>The Tunbridge Wells Hospital (227)</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(428)</c:v>
                </c:pt>
                <c:pt idx="1">
                  <c:v>The Kent and Medway Orthopaedic Centre (KMOC) (40)</c:v>
                </c:pt>
                <c:pt idx="2">
                  <c:v>Fordcombe Hospital (-)</c:v>
                </c:pt>
                <c:pt idx="3">
                  <c:v>The Maidstone Hospital (147)</c:v>
                </c:pt>
                <c:pt idx="4">
                  <c:v>The Tunbridge Wells Hospital (227)</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(428)</c:v>
                </c:pt>
                <c:pt idx="1">
                  <c:v>The Kent and Medway Orthopaedic Centre (KMOC) (40)</c:v>
                </c:pt>
                <c:pt idx="2">
                  <c:v>Fordcombe Hospital (-)</c:v>
                </c:pt>
                <c:pt idx="3">
                  <c:v>The Maidstone Hospital (147)</c:v>
                </c:pt>
                <c:pt idx="4">
                  <c:v>The Tunbridge Wells Hospital (227)</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(428)</c:v>
                </c:pt>
                <c:pt idx="1">
                  <c:v>The Kent and Medway Orthopaedic Centre (KMOC) (40)</c:v>
                </c:pt>
                <c:pt idx="2">
                  <c:v>Fordcombe Hospital (-)</c:v>
                </c:pt>
                <c:pt idx="3">
                  <c:v>The Maidstone Hospital (147)</c:v>
                </c:pt>
                <c:pt idx="4">
                  <c:v>The Tunbridge Wells Hospital (227)</c:v>
                </c:pt>
                <c:pt idx="5">
                  <c:v>Tonbridge Cottage Hospital (-)</c:v>
                </c:pt>
              </c:strCache>
            </c:strRef>
          </c:cat>
          <c:val>
            <c:numRef>
              <c:f>Sheet1!$G$2:$G$7</c:f>
              <c:numCache>
                <c:formatCode>0.0;;</c:formatCode>
                <c:ptCount val="6"/>
                <c:pt idx="0">
                  <c:v>7.7409959767782617</c:v>
                </c:pt>
                <c:pt idx="1">
                  <c:v>0</c:v>
                </c:pt>
                <c:pt idx="2">
                  <c:v>0</c:v>
                </c:pt>
                <c:pt idx="3">
                  <c:v>7.9050312583394744</c:v>
                </c:pt>
                <c:pt idx="4">
                  <c:v>7.5073523176131118</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(428)</c:v>
                </c:pt>
                <c:pt idx="1">
                  <c:v>The Kent and Medway Orthopaedic Centre (KMOC) (40)</c:v>
                </c:pt>
                <c:pt idx="2">
                  <c:v>Fordcombe Hospital (-)</c:v>
                </c:pt>
                <c:pt idx="3">
                  <c:v>The Maidstone Hospital (147)</c:v>
                </c:pt>
                <c:pt idx="4">
                  <c:v>The Tunbridge Wells Hospital (227)</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(428)</c:v>
                </c:pt>
                <c:pt idx="1">
                  <c:v>The Kent and Medway Orthopaedic Centre (KMOC) (40)</c:v>
                </c:pt>
                <c:pt idx="2">
                  <c:v>Fordcombe Hospital (-)</c:v>
                </c:pt>
                <c:pt idx="3">
                  <c:v>The Maidstone Hospital (147)</c:v>
                </c:pt>
                <c:pt idx="4">
                  <c:v>The Tunbridge Wells Hospital (227)</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(428)</c:v>
                </c:pt>
                <c:pt idx="1">
                  <c:v>The Kent and Medway Orthopaedic Centre (KMOC) (40)</c:v>
                </c:pt>
                <c:pt idx="2">
                  <c:v>Fordcombe Hospital (-)</c:v>
                </c:pt>
                <c:pt idx="3">
                  <c:v>The Maidstone Hospital (147)</c:v>
                </c:pt>
                <c:pt idx="4">
                  <c:v>The Tunbridge Wells Hospital (227)</c:v>
                </c:pt>
                <c:pt idx="5">
                  <c:v>Tonbridge Cottage Hospital (-)</c:v>
                </c:pt>
              </c:strCache>
            </c:strRef>
          </c:cat>
          <c:val>
            <c:numRef>
              <c:f>Sheet1!$J$2:$J$7</c:f>
              <c:numCache>
                <c:formatCode>0.0;;</c:formatCode>
                <c:ptCount val="6"/>
                <c:pt idx="0">
                  <c:v>0</c:v>
                </c:pt>
                <c:pt idx="1">
                  <c:v>9.5334582002029506</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2.2590040232217383</c:v>
                </c:pt>
                <c:pt idx="1">
                  <c:v>0.46654179979704935</c:v>
                </c:pt>
                <c:pt idx="2">
                  <c:v>0</c:v>
                </c:pt>
                <c:pt idx="3">
                  <c:v>2.0949687416605256</c:v>
                </c:pt>
                <c:pt idx="4">
                  <c:v>2.4926476823868882</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(455)</c:v>
                </c:pt>
                <c:pt idx="1">
                  <c:v>The Kent and Medway Orthopaedic Centre (KMOC) (42)</c:v>
                </c:pt>
                <c:pt idx="2">
                  <c:v>Fordcombe Hospital (-)</c:v>
                </c:pt>
                <c:pt idx="3">
                  <c:v>The Maidstone Hospital (153)</c:v>
                </c:pt>
                <c:pt idx="4">
                  <c:v>The Tunbridge Wells Hospital (245)</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(455)</c:v>
                </c:pt>
                <c:pt idx="1">
                  <c:v>The Kent and Medway Orthopaedic Centre (KMOC) (42)</c:v>
                </c:pt>
                <c:pt idx="2">
                  <c:v>Fordcombe Hospital (-)</c:v>
                </c:pt>
                <c:pt idx="3">
                  <c:v>The Maidstone Hospital (153)</c:v>
                </c:pt>
                <c:pt idx="4">
                  <c:v>The Tunbridge Wells Hospital (245)</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(455)</c:v>
                </c:pt>
                <c:pt idx="1">
                  <c:v>The Kent and Medway Orthopaedic Centre (KMOC) (42)</c:v>
                </c:pt>
                <c:pt idx="2">
                  <c:v>Fordcombe Hospital (-)</c:v>
                </c:pt>
                <c:pt idx="3">
                  <c:v>The Maidstone Hospital (153)</c:v>
                </c:pt>
                <c:pt idx="4">
                  <c:v>The Tunbridge Wells Hospital (245)</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(455)</c:v>
                </c:pt>
                <c:pt idx="1">
                  <c:v>The Kent and Medway Orthopaedic Centre (KMOC) (42)</c:v>
                </c:pt>
                <c:pt idx="2">
                  <c:v>Fordcombe Hospital (-)</c:v>
                </c:pt>
                <c:pt idx="3">
                  <c:v>The Maidstone Hospital (153)</c:v>
                </c:pt>
                <c:pt idx="4">
                  <c:v>The Tunbridge Wells Hospital (245)</c:v>
                </c:pt>
                <c:pt idx="5">
                  <c:v>Tonbridge Cottage Hospital (-)</c:v>
                </c:pt>
              </c:strCache>
            </c:strRef>
          </c:cat>
          <c:val>
            <c:numRef>
              <c:f>Sheet1!$G$2:$G$7</c:f>
              <c:numCache>
                <c:formatCode>0.0;;</c:formatCode>
                <c:ptCount val="6"/>
                <c:pt idx="0">
                  <c:v>7.1773382079848282</c:v>
                </c:pt>
                <c:pt idx="1">
                  <c:v>0</c:v>
                </c:pt>
                <c:pt idx="2">
                  <c:v>0</c:v>
                </c:pt>
                <c:pt idx="3">
                  <c:v>7.3971628891653074</c:v>
                </c:pt>
                <c:pt idx="4">
                  <c:v>6.8927897058279948</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(455)</c:v>
                </c:pt>
                <c:pt idx="1">
                  <c:v>The Kent and Medway Orthopaedic Centre (KMOC) (42)</c:v>
                </c:pt>
                <c:pt idx="2">
                  <c:v>Fordcombe Hospital (-)</c:v>
                </c:pt>
                <c:pt idx="3">
                  <c:v>The Maidstone Hospital (153)</c:v>
                </c:pt>
                <c:pt idx="4">
                  <c:v>The Tunbridge Wells Hospital (245)</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(455)</c:v>
                </c:pt>
                <c:pt idx="1">
                  <c:v>The Kent and Medway Orthopaedic Centre (KMOC) (42)</c:v>
                </c:pt>
                <c:pt idx="2">
                  <c:v>Fordcombe Hospital (-)</c:v>
                </c:pt>
                <c:pt idx="3">
                  <c:v>The Maidstone Hospital (153)</c:v>
                </c:pt>
                <c:pt idx="4">
                  <c:v>The Tunbridge Wells Hospital (245)</c:v>
                </c:pt>
                <c:pt idx="5">
                  <c:v>Tonbridge Cottage Hospital (-)</c:v>
                </c:pt>
              </c:strCache>
            </c:strRef>
          </c:cat>
          <c:val>
            <c:numRef>
              <c:f>Sheet1!$I$2:$I$7</c:f>
              <c:numCache>
                <c:formatCode>0.0;;</c:formatCode>
                <c:ptCount val="6"/>
                <c:pt idx="0">
                  <c:v>0</c:v>
                </c:pt>
                <c:pt idx="1">
                  <c:v>8.5951391543195861</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(455)</c:v>
                </c:pt>
                <c:pt idx="1">
                  <c:v>The Kent and Medway Orthopaedic Centre (KMOC) (42)</c:v>
                </c:pt>
                <c:pt idx="2">
                  <c:v>Fordcombe Hospital (-)</c:v>
                </c:pt>
                <c:pt idx="3">
                  <c:v>The Maidstone Hospital (153)</c:v>
                </c:pt>
                <c:pt idx="4">
                  <c:v>The Tunbridge Wells Hospital (245)</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2.8226617920151718</c:v>
                </c:pt>
                <c:pt idx="1">
                  <c:v>1.4048608456804139</c:v>
                </c:pt>
                <c:pt idx="2">
                  <c:v>0</c:v>
                </c:pt>
                <c:pt idx="3">
                  <c:v>2.6028371108346926</c:v>
                </c:pt>
                <c:pt idx="4">
                  <c:v>3.1072102941720052</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(455)</c:v>
                </c:pt>
                <c:pt idx="1">
                  <c:v>The Kent and Medway Orthopaedic Centre (KMOC) (41)</c:v>
                </c:pt>
                <c:pt idx="2">
                  <c:v>Fordcombe Hospital (-)</c:v>
                </c:pt>
                <c:pt idx="3">
                  <c:v>The Maidstone Hospital (150)</c:v>
                </c:pt>
                <c:pt idx="4">
                  <c:v>The Tunbridge Wells Hospital (249)</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(455)</c:v>
                </c:pt>
                <c:pt idx="1">
                  <c:v>The Kent and Medway Orthopaedic Centre (KMOC) (41)</c:v>
                </c:pt>
                <c:pt idx="2">
                  <c:v>Fordcombe Hospital (-)</c:v>
                </c:pt>
                <c:pt idx="3">
                  <c:v>The Maidstone Hospital (150)</c:v>
                </c:pt>
                <c:pt idx="4">
                  <c:v>The Tunbridge Wells Hospital (249)</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(455)</c:v>
                </c:pt>
                <c:pt idx="1">
                  <c:v>The Kent and Medway Orthopaedic Centre (KMOC) (41)</c:v>
                </c:pt>
                <c:pt idx="2">
                  <c:v>Fordcombe Hospital (-)</c:v>
                </c:pt>
                <c:pt idx="3">
                  <c:v>The Maidstone Hospital (150)</c:v>
                </c:pt>
                <c:pt idx="4">
                  <c:v>The Tunbridge Wells Hospital (249)</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(455)</c:v>
                </c:pt>
                <c:pt idx="1">
                  <c:v>The Kent and Medway Orthopaedic Centre (KMOC) (41)</c:v>
                </c:pt>
                <c:pt idx="2">
                  <c:v>Fordcombe Hospital (-)</c:v>
                </c:pt>
                <c:pt idx="3">
                  <c:v>The Maidstone Hospital (150)</c:v>
                </c:pt>
                <c:pt idx="4">
                  <c:v>The Tunbridge Wells Hospital (249)</c:v>
                </c:pt>
                <c:pt idx="5">
                  <c:v>Tonbridge Cottage Hospital (-)</c:v>
                </c:pt>
              </c:strCache>
            </c:strRef>
          </c:cat>
          <c:val>
            <c:numRef>
              <c:f>Sheet1!$G$2:$G$7</c:f>
              <c:numCache>
                <c:formatCode>0.0;;</c:formatCode>
                <c:ptCount val="6"/>
                <c:pt idx="0">
                  <c:v>8.7580906562581777</c:v>
                </c:pt>
                <c:pt idx="1">
                  <c:v>9.5248052421348142</c:v>
                </c:pt>
                <c:pt idx="2">
                  <c:v>0</c:v>
                </c:pt>
                <c:pt idx="3">
                  <c:v>8.7781801227663898</c:v>
                </c:pt>
                <c:pt idx="4">
                  <c:v>8.6961498855648749</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(455)</c:v>
                </c:pt>
                <c:pt idx="1">
                  <c:v>The Kent and Medway Orthopaedic Centre (KMOC) (41)</c:v>
                </c:pt>
                <c:pt idx="2">
                  <c:v>Fordcombe Hospital (-)</c:v>
                </c:pt>
                <c:pt idx="3">
                  <c:v>The Maidstone Hospital (150)</c:v>
                </c:pt>
                <c:pt idx="4">
                  <c:v>The Tunbridge Wells Hospital (249)</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(455)</c:v>
                </c:pt>
                <c:pt idx="1">
                  <c:v>The Kent and Medway Orthopaedic Centre (KMOC) (41)</c:v>
                </c:pt>
                <c:pt idx="2">
                  <c:v>Fordcombe Hospital (-)</c:v>
                </c:pt>
                <c:pt idx="3">
                  <c:v>The Maidstone Hospital (150)</c:v>
                </c:pt>
                <c:pt idx="4">
                  <c:v>The Tunbridge Wells Hospital (249)</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(455)</c:v>
                </c:pt>
                <c:pt idx="1">
                  <c:v>The Kent and Medway Orthopaedic Centre (KMOC) (41)</c:v>
                </c:pt>
                <c:pt idx="2">
                  <c:v>Fordcombe Hospital (-)</c:v>
                </c:pt>
                <c:pt idx="3">
                  <c:v>The Maidstone Hospital (150)</c:v>
                </c:pt>
                <c:pt idx="4">
                  <c:v>The Tunbridge Wells Hospital (249)</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1.2419093437418223</c:v>
                </c:pt>
                <c:pt idx="1">
                  <c:v>0.47519475786518584</c:v>
                </c:pt>
                <c:pt idx="2">
                  <c:v>0</c:v>
                </c:pt>
                <c:pt idx="3">
                  <c:v>1.2218198772336102</c:v>
                </c:pt>
                <c:pt idx="4">
                  <c:v>1.3038501144351251</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(388)</c:v>
                </c:pt>
                <c:pt idx="1">
                  <c:v>The Kent and Medway Orthopaedic Centre (KMOC) (31)</c:v>
                </c:pt>
                <c:pt idx="2">
                  <c:v>Fordcombe Hospital (-)</c:v>
                </c:pt>
                <c:pt idx="3">
                  <c:v>The Maidstone Hospital (131)</c:v>
                </c:pt>
                <c:pt idx="4">
                  <c:v>The Tunbridge Wells Hospital (213)</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(388)</c:v>
                </c:pt>
                <c:pt idx="1">
                  <c:v>The Kent and Medway Orthopaedic Centre (KMOC) (31)</c:v>
                </c:pt>
                <c:pt idx="2">
                  <c:v>Fordcombe Hospital (-)</c:v>
                </c:pt>
                <c:pt idx="3">
                  <c:v>The Maidstone Hospital (131)</c:v>
                </c:pt>
                <c:pt idx="4">
                  <c:v>The Tunbridge Wells Hospital (213)</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(388)</c:v>
                </c:pt>
                <c:pt idx="1">
                  <c:v>The Kent and Medway Orthopaedic Centre (KMOC) (31)</c:v>
                </c:pt>
                <c:pt idx="2">
                  <c:v>Fordcombe Hospital (-)</c:v>
                </c:pt>
                <c:pt idx="3">
                  <c:v>The Maidstone Hospital (131)</c:v>
                </c:pt>
                <c:pt idx="4">
                  <c:v>The Tunbridge Wells Hospital (213)</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(388)</c:v>
                </c:pt>
                <c:pt idx="1">
                  <c:v>The Kent and Medway Orthopaedic Centre (KMOC) (31)</c:v>
                </c:pt>
                <c:pt idx="2">
                  <c:v>Fordcombe Hospital (-)</c:v>
                </c:pt>
                <c:pt idx="3">
                  <c:v>The Maidstone Hospital (131)</c:v>
                </c:pt>
                <c:pt idx="4">
                  <c:v>The Tunbridge Wells Hospital (213)</c:v>
                </c:pt>
                <c:pt idx="5">
                  <c:v>Tonbridge Cottage Hospital (-)</c:v>
                </c:pt>
              </c:strCache>
            </c:strRef>
          </c:cat>
          <c:val>
            <c:numRef>
              <c:f>Sheet1!$G$2:$G$7</c:f>
              <c:numCache>
                <c:formatCode>0.0;;</c:formatCode>
                <c:ptCount val="6"/>
                <c:pt idx="0">
                  <c:v>7.6452201029181923</c:v>
                </c:pt>
                <c:pt idx="1">
                  <c:v>0</c:v>
                </c:pt>
                <c:pt idx="2">
                  <c:v>0</c:v>
                </c:pt>
                <c:pt idx="3">
                  <c:v>7.6964361714918841</c:v>
                </c:pt>
                <c:pt idx="4">
                  <c:v>7.6378457675500302</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(388)</c:v>
                </c:pt>
                <c:pt idx="1">
                  <c:v>The Kent and Medway Orthopaedic Centre (KMOC) (31)</c:v>
                </c:pt>
                <c:pt idx="2">
                  <c:v>Fordcombe Hospital (-)</c:v>
                </c:pt>
                <c:pt idx="3">
                  <c:v>The Maidstone Hospital (131)</c:v>
                </c:pt>
                <c:pt idx="4">
                  <c:v>The Tunbridge Wells Hospital (213)</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(388)</c:v>
                </c:pt>
                <c:pt idx="1">
                  <c:v>The Kent and Medway Orthopaedic Centre (KMOC) (31)</c:v>
                </c:pt>
                <c:pt idx="2">
                  <c:v>Fordcombe Hospital (-)</c:v>
                </c:pt>
                <c:pt idx="3">
                  <c:v>The Maidstone Hospital (131)</c:v>
                </c:pt>
                <c:pt idx="4">
                  <c:v>The Tunbridge Wells Hospital (213)</c:v>
                </c:pt>
                <c:pt idx="5">
                  <c:v>Tonbridge Cottage Hospital (-)</c:v>
                </c:pt>
              </c:strCache>
            </c:strRef>
          </c:cat>
          <c:val>
            <c:numRef>
              <c:f>Sheet1!$I$2:$I$7</c:f>
              <c:numCache>
                <c:formatCode>0.0;;</c:formatCode>
                <c:ptCount val="6"/>
                <c:pt idx="0">
                  <c:v>0</c:v>
                </c:pt>
                <c:pt idx="1">
                  <c:v>9.1510651046398284</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(388)</c:v>
                </c:pt>
                <c:pt idx="1">
                  <c:v>The Kent and Medway Orthopaedic Centre (KMOC) (31)</c:v>
                </c:pt>
                <c:pt idx="2">
                  <c:v>Fordcombe Hospital (-)</c:v>
                </c:pt>
                <c:pt idx="3">
                  <c:v>The Maidstone Hospital (131)</c:v>
                </c:pt>
                <c:pt idx="4">
                  <c:v>The Tunbridge Wells Hospital (213)</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2.3547798970818077</c:v>
                </c:pt>
                <c:pt idx="1">
                  <c:v>0.84893489536017164</c:v>
                </c:pt>
                <c:pt idx="2">
                  <c:v>0</c:v>
                </c:pt>
                <c:pt idx="3">
                  <c:v>2.3035638285081159</c:v>
                </c:pt>
                <c:pt idx="4">
                  <c:v>2.3621542324499698</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The Kent and Medway Orthopaedic Centre (KMOC) (40)</c:v>
                </c:pt>
                <c:pt idx="2">
                  <c:v>Fordcombe Hospital (-)</c:v>
                </c:pt>
                <c:pt idx="3">
                  <c:v>The Maidstone Hospital (153)</c:v>
                </c:pt>
                <c:pt idx="4">
                  <c:v>The Tunbridge Wells Hospital (245)</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The Kent and Medway Orthopaedic Centre (KMOC) (40)</c:v>
                </c:pt>
                <c:pt idx="2">
                  <c:v>Fordcombe Hospital (-)</c:v>
                </c:pt>
                <c:pt idx="3">
                  <c:v>The Maidstone Hospital (153)</c:v>
                </c:pt>
                <c:pt idx="4">
                  <c:v>The Tunbridge Wells Hospital (245)</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The Kent and Medway Orthopaedic Centre (KMOC) (40)</c:v>
                </c:pt>
                <c:pt idx="2">
                  <c:v>Fordcombe Hospital (-)</c:v>
                </c:pt>
                <c:pt idx="3">
                  <c:v>The Maidstone Hospital (153)</c:v>
                </c:pt>
                <c:pt idx="4">
                  <c:v>The Tunbridge Wells Hospital (245)</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The Kent and Medway Orthopaedic Centre (KMOC) (40)</c:v>
                </c:pt>
                <c:pt idx="2">
                  <c:v>Fordcombe Hospital (-)</c:v>
                </c:pt>
                <c:pt idx="3">
                  <c:v>The Maidstone Hospital (153)</c:v>
                </c:pt>
                <c:pt idx="4">
                  <c:v>The Tunbridge Wells Hospital (245)</c:v>
                </c:pt>
                <c:pt idx="5">
                  <c:v>Tonbridge Cottage Hospital (-)</c:v>
                </c:pt>
              </c:strCache>
            </c:strRef>
          </c:cat>
          <c:val>
            <c:numRef>
              <c:f>Sheet1!$G$2:$G$7</c:f>
              <c:numCache>
                <c:formatCode>0.0;;</c:formatCode>
                <c:ptCount val="6"/>
                <c:pt idx="0">
                  <c:v>9.472192325925425</c:v>
                </c:pt>
                <c:pt idx="1">
                  <c:v>9.4907032316466857</c:v>
                </c:pt>
                <c:pt idx="2">
                  <c:v>0</c:v>
                </c:pt>
                <c:pt idx="3">
                  <c:v>9.6161247246770376</c:v>
                </c:pt>
                <c:pt idx="4">
                  <c:v>9.3893027318584341</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The Kent and Medway Orthopaedic Centre (KMOC) (40)</c:v>
                </c:pt>
                <c:pt idx="2">
                  <c:v>Fordcombe Hospital (-)</c:v>
                </c:pt>
                <c:pt idx="3">
                  <c:v>The Maidstone Hospital (153)</c:v>
                </c:pt>
                <c:pt idx="4">
                  <c:v>The Tunbridge Wells Hospital (245)</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The Kent and Medway Orthopaedic Centre (KMOC) (40)</c:v>
                </c:pt>
                <c:pt idx="2">
                  <c:v>Fordcombe Hospital (-)</c:v>
                </c:pt>
                <c:pt idx="3">
                  <c:v>The Maidstone Hospital (153)</c:v>
                </c:pt>
                <c:pt idx="4">
                  <c:v>The Tunbridge Wells Hospital (245)</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(453)</c:v>
                </c:pt>
                <c:pt idx="1">
                  <c:v>The Kent and Medway Orthopaedic Centre (KMOC) (40)</c:v>
                </c:pt>
                <c:pt idx="2">
                  <c:v>Fordcombe Hospital (-)</c:v>
                </c:pt>
                <c:pt idx="3">
                  <c:v>The Maidstone Hospital (153)</c:v>
                </c:pt>
                <c:pt idx="4">
                  <c:v>The Tunbridge Wells Hospital (245)</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0.52780767407457496</c:v>
                </c:pt>
                <c:pt idx="1">
                  <c:v>0.50929676835331428</c:v>
                </c:pt>
                <c:pt idx="2">
                  <c:v>0</c:v>
                </c:pt>
                <c:pt idx="3">
                  <c:v>0.38387527532296239</c:v>
                </c:pt>
                <c:pt idx="4">
                  <c:v>0.61069726814156589</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(383)</c:v>
                </c:pt>
                <c:pt idx="1">
                  <c:v>The Kent and Medway Orthopaedic Centre (KMOC) (42)</c:v>
                </c:pt>
                <c:pt idx="2">
                  <c:v>Fordcombe Hospital (-)</c:v>
                </c:pt>
                <c:pt idx="3">
                  <c:v>The Maidstone Hospital (108)</c:v>
                </c:pt>
                <c:pt idx="4">
                  <c:v>The Tunbridge Wells Hospital (219)</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(383)</c:v>
                </c:pt>
                <c:pt idx="1">
                  <c:v>The Kent and Medway Orthopaedic Centre (KMOC) (42)</c:v>
                </c:pt>
                <c:pt idx="2">
                  <c:v>Fordcombe Hospital (-)</c:v>
                </c:pt>
                <c:pt idx="3">
                  <c:v>The Maidstone Hospital (108)</c:v>
                </c:pt>
                <c:pt idx="4">
                  <c:v>The Tunbridge Wells Hospital (219)</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(383)</c:v>
                </c:pt>
                <c:pt idx="1">
                  <c:v>The Kent and Medway Orthopaedic Centre (KMOC) (42)</c:v>
                </c:pt>
                <c:pt idx="2">
                  <c:v>Fordcombe Hospital (-)</c:v>
                </c:pt>
                <c:pt idx="3">
                  <c:v>The Maidstone Hospital (108)</c:v>
                </c:pt>
                <c:pt idx="4">
                  <c:v>The Tunbridge Wells Hospital (219)</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(383)</c:v>
                </c:pt>
                <c:pt idx="1">
                  <c:v>The Kent and Medway Orthopaedic Centre (KMOC) (42)</c:v>
                </c:pt>
                <c:pt idx="2">
                  <c:v>Fordcombe Hospital (-)</c:v>
                </c:pt>
                <c:pt idx="3">
                  <c:v>The Maidstone Hospital (108)</c:v>
                </c:pt>
                <c:pt idx="4">
                  <c:v>The Tunbridge Wells Hospital (219)</c:v>
                </c:pt>
                <c:pt idx="5">
                  <c:v>Tonbridge Cottage Hospital (-)</c:v>
                </c:pt>
              </c:strCache>
            </c:strRef>
          </c:cat>
          <c:val>
            <c:numRef>
              <c:f>Sheet1!$G$2:$G$7</c:f>
              <c:numCache>
                <c:formatCode>0.0;;</c:formatCode>
                <c:ptCount val="6"/>
                <c:pt idx="0">
                  <c:v>8.8326375485345405</c:v>
                </c:pt>
                <c:pt idx="1">
                  <c:v>0</c:v>
                </c:pt>
                <c:pt idx="2">
                  <c:v>0</c:v>
                </c:pt>
                <c:pt idx="3">
                  <c:v>9.2859902597803394</c:v>
                </c:pt>
                <c:pt idx="4">
                  <c:v>8.6529852153696201</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(383)</c:v>
                </c:pt>
                <c:pt idx="1">
                  <c:v>The Kent and Medway Orthopaedic Centre (KMOC) (42)</c:v>
                </c:pt>
                <c:pt idx="2">
                  <c:v>Fordcombe Hospital (-)</c:v>
                </c:pt>
                <c:pt idx="3">
                  <c:v>The Maidstone Hospital (108)</c:v>
                </c:pt>
                <c:pt idx="4">
                  <c:v>The Tunbridge Wells Hospital (219)</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(383)</c:v>
                </c:pt>
                <c:pt idx="1">
                  <c:v>The Kent and Medway Orthopaedic Centre (KMOC) (42)</c:v>
                </c:pt>
                <c:pt idx="2">
                  <c:v>Fordcombe Hospital (-)</c:v>
                </c:pt>
                <c:pt idx="3">
                  <c:v>The Maidstone Hospital (108)</c:v>
                </c:pt>
                <c:pt idx="4">
                  <c:v>The Tunbridge Wells Hospital (219)</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(383)</c:v>
                </c:pt>
                <c:pt idx="1">
                  <c:v>The Kent and Medway Orthopaedic Centre (KMOC) (42)</c:v>
                </c:pt>
                <c:pt idx="2">
                  <c:v>Fordcombe Hospital (-)</c:v>
                </c:pt>
                <c:pt idx="3">
                  <c:v>The Maidstone Hospital (108)</c:v>
                </c:pt>
                <c:pt idx="4">
                  <c:v>The Tunbridge Wells Hospital (219)</c:v>
                </c:pt>
                <c:pt idx="5">
                  <c:v>Tonbridge Cottage Hospital (-)</c:v>
                </c:pt>
              </c:strCache>
            </c:strRef>
          </c:cat>
          <c:val>
            <c:numRef>
              <c:f>Sheet1!$J$2:$J$7</c:f>
              <c:numCache>
                <c:formatCode>0.0;;</c:formatCode>
                <c:ptCount val="6"/>
                <c:pt idx="0">
                  <c:v>0</c:v>
                </c:pt>
                <c:pt idx="1">
                  <c:v>9.9441365324465707</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1.1673624514654595</c:v>
                </c:pt>
                <c:pt idx="1">
                  <c:v>5.5863467553429302E-2</c:v>
                </c:pt>
                <c:pt idx="2">
                  <c:v>0</c:v>
                </c:pt>
                <c:pt idx="3">
                  <c:v>0.71400974021966057</c:v>
                </c:pt>
                <c:pt idx="4">
                  <c:v>1.3470147846303799</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(428)</c:v>
                </c:pt>
                <c:pt idx="1">
                  <c:v>The Kent and Medway Orthopaedic Centre (KMOC) (41)</c:v>
                </c:pt>
                <c:pt idx="2">
                  <c:v>Fordcombe Hospital (-)</c:v>
                </c:pt>
                <c:pt idx="3">
                  <c:v>The Maidstone Hospital (143)</c:v>
                </c:pt>
                <c:pt idx="4">
                  <c:v>The Tunbridge Wells Hospital (229)</c:v>
                </c:pt>
                <c:pt idx="5">
                  <c:v>Tonbridge Cottage Hospital (-)</c:v>
                </c:pt>
              </c:strCache>
            </c:strRef>
          </c:cat>
          <c:val>
            <c:numRef>
              <c:f>Sheet1!$D$2:$D$7</c:f>
              <c:numCache>
                <c:formatCode>0.0;;</c:formatCode>
                <c:ptCount val="6"/>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(428)</c:v>
                </c:pt>
                <c:pt idx="1">
                  <c:v>The Kent and Medway Orthopaedic Centre (KMOC) (41)</c:v>
                </c:pt>
                <c:pt idx="2">
                  <c:v>Fordcombe Hospital (-)</c:v>
                </c:pt>
                <c:pt idx="3">
                  <c:v>The Maidstone Hospital (143)</c:v>
                </c:pt>
                <c:pt idx="4">
                  <c:v>The Tunbridge Wells Hospital (229)</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(428)</c:v>
                </c:pt>
                <c:pt idx="1">
                  <c:v>The Kent and Medway Orthopaedic Centre (KMOC) (41)</c:v>
                </c:pt>
                <c:pt idx="2">
                  <c:v>Fordcombe Hospital (-)</c:v>
                </c:pt>
                <c:pt idx="3">
                  <c:v>The Maidstone Hospital (143)</c:v>
                </c:pt>
                <c:pt idx="4">
                  <c:v>The Tunbridge Wells Hospital (229)</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(428)</c:v>
                </c:pt>
                <c:pt idx="1">
                  <c:v>The Kent and Medway Orthopaedic Centre (KMOC) (41)</c:v>
                </c:pt>
                <c:pt idx="2">
                  <c:v>Fordcombe Hospital (-)</c:v>
                </c:pt>
                <c:pt idx="3">
                  <c:v>The Maidstone Hospital (143)</c:v>
                </c:pt>
                <c:pt idx="4">
                  <c:v>The Tunbridge Wells Hospital (229)</c:v>
                </c:pt>
                <c:pt idx="5">
                  <c:v>Tonbridge Cottage Hospital (-)</c:v>
                </c:pt>
              </c:strCache>
            </c:strRef>
          </c:cat>
          <c:val>
            <c:numRef>
              <c:f>Sheet1!$G$2:$G$7</c:f>
              <c:numCache>
                <c:formatCode>0.0;;</c:formatCode>
                <c:ptCount val="6"/>
                <c:pt idx="0">
                  <c:v>8.4522815638452826</c:v>
                </c:pt>
                <c:pt idx="1">
                  <c:v>0</c:v>
                </c:pt>
                <c:pt idx="2">
                  <c:v>0</c:v>
                </c:pt>
                <c:pt idx="3">
                  <c:v>7.9496478529475993</c:v>
                </c:pt>
                <c:pt idx="4">
                  <c:v>8.5149829217611472</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(428)</c:v>
                </c:pt>
                <c:pt idx="1">
                  <c:v>The Kent and Medway Orthopaedic Centre (KMOC) (41)</c:v>
                </c:pt>
                <c:pt idx="2">
                  <c:v>Fordcombe Hospital (-)</c:v>
                </c:pt>
                <c:pt idx="3">
                  <c:v>The Maidstone Hospital (143)</c:v>
                </c:pt>
                <c:pt idx="4">
                  <c:v>The Tunbridge Wells Hospital (229)</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(428)</c:v>
                </c:pt>
                <c:pt idx="1">
                  <c:v>The Kent and Medway Orthopaedic Centre (KMOC) (41)</c:v>
                </c:pt>
                <c:pt idx="2">
                  <c:v>Fordcombe Hospital (-)</c:v>
                </c:pt>
                <c:pt idx="3">
                  <c:v>The Maidstone Hospital (143)</c:v>
                </c:pt>
                <c:pt idx="4">
                  <c:v>The Tunbridge Wells Hospital (229)</c:v>
                </c:pt>
                <c:pt idx="5">
                  <c:v>Tonbridge Cottage Hospital (-)</c:v>
                </c:pt>
              </c:strCache>
            </c:strRef>
          </c:cat>
          <c:val>
            <c:numRef>
              <c:f>Sheet1!$I$2:$I$7</c:f>
              <c:numCache>
                <c:formatCode>0.0;;</c:formatCode>
                <c:ptCount val="6"/>
                <c:pt idx="0">
                  <c:v>0</c:v>
                </c:pt>
                <c:pt idx="1">
                  <c:v>9.2704900734298388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(428)</c:v>
                </c:pt>
                <c:pt idx="1">
                  <c:v>The Kent and Medway Orthopaedic Centre (KMOC) (41)</c:v>
                </c:pt>
                <c:pt idx="2">
                  <c:v>Fordcombe Hospital (-)</c:v>
                </c:pt>
                <c:pt idx="3">
                  <c:v>The Maidstone Hospital (143)</c:v>
                </c:pt>
                <c:pt idx="4">
                  <c:v>The Tunbridge Wells Hospital (229)</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1.5477184361547174</c:v>
                </c:pt>
                <c:pt idx="1">
                  <c:v>0.72950992657016123</c:v>
                </c:pt>
                <c:pt idx="2">
                  <c:v>0</c:v>
                </c:pt>
                <c:pt idx="3">
                  <c:v>2.0503521470524007</c:v>
                </c:pt>
                <c:pt idx="4">
                  <c:v>1.4850170782388528</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(72)</c:v>
                </c:pt>
                <c:pt idx="1">
                  <c:v>The Kent and Medway Orthopaedic Centre (KMOC) (-)</c:v>
                </c:pt>
                <c:pt idx="2">
                  <c:v>Fordcombe Hospital (-)</c:v>
                </c:pt>
                <c:pt idx="3">
                  <c:v>The Maidstone Hospital (-)</c:v>
                </c:pt>
                <c:pt idx="4">
                  <c:v>The Tunbridge Wells Hospital (40)</c:v>
                </c:pt>
                <c:pt idx="5">
                  <c:v>Tonbridge Cottage Hospital (-)</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(72)</c:v>
                </c:pt>
                <c:pt idx="1">
                  <c:v>The Kent and Medway Orthopaedic Centre (KMOC) (-)</c:v>
                </c:pt>
                <c:pt idx="2">
                  <c:v>Fordcombe Hospital (-)</c:v>
                </c:pt>
                <c:pt idx="3">
                  <c:v>The Maidstone Hospital (-)</c:v>
                </c:pt>
                <c:pt idx="4">
                  <c:v>The Tunbridge Wells Hospital (40)</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(72)</c:v>
                </c:pt>
                <c:pt idx="1">
                  <c:v>The Kent and Medway Orthopaedic Centre (KMOC) (-)</c:v>
                </c:pt>
                <c:pt idx="2">
                  <c:v>Fordcombe Hospital (-)</c:v>
                </c:pt>
                <c:pt idx="3">
                  <c:v>The Maidstone Hospital (-)</c:v>
                </c:pt>
                <c:pt idx="4">
                  <c:v>The Tunbridge Wells Hospital (40)</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(72)</c:v>
                </c:pt>
                <c:pt idx="1">
                  <c:v>The Kent and Medway Orthopaedic Centre (KMOC) (-)</c:v>
                </c:pt>
                <c:pt idx="2">
                  <c:v>Fordcombe Hospital (-)</c:v>
                </c:pt>
                <c:pt idx="3">
                  <c:v>The Maidstone Hospital (-)</c:v>
                </c:pt>
                <c:pt idx="4">
                  <c:v>The Tunbridge Wells Hospital (40)</c:v>
                </c:pt>
                <c:pt idx="5">
                  <c:v>Tonbridge Cottage Hospital (-)</c:v>
                </c:pt>
              </c:strCache>
            </c:strRef>
          </c:cat>
          <c:val>
            <c:numRef>
              <c:f>Sheet1!$G$2:$G$7</c:f>
              <c:numCache>
                <c:formatCode>0.0;;</c:formatCode>
                <c:ptCount val="6"/>
                <c:pt idx="0">
                  <c:v>8.242085707474244</c:v>
                </c:pt>
                <c:pt idx="1">
                  <c:v>0</c:v>
                </c:pt>
                <c:pt idx="2">
                  <c:v>0</c:v>
                </c:pt>
                <c:pt idx="3">
                  <c:v>0</c:v>
                </c:pt>
                <c:pt idx="4">
                  <c:v>8.1610690114700954</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(72)</c:v>
                </c:pt>
                <c:pt idx="1">
                  <c:v>The Kent and Medway Orthopaedic Centre (KMOC) (-)</c:v>
                </c:pt>
                <c:pt idx="2">
                  <c:v>Fordcombe Hospital (-)</c:v>
                </c:pt>
                <c:pt idx="3">
                  <c:v>The Maidstone Hospital (-)</c:v>
                </c:pt>
                <c:pt idx="4">
                  <c:v>The Tunbridge Wells Hospital (40)</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(72)</c:v>
                </c:pt>
                <c:pt idx="1">
                  <c:v>The Kent and Medway Orthopaedic Centre (KMOC) (-)</c:v>
                </c:pt>
                <c:pt idx="2">
                  <c:v>Fordcombe Hospital (-)</c:v>
                </c:pt>
                <c:pt idx="3">
                  <c:v>The Maidstone Hospital (-)</c:v>
                </c:pt>
                <c:pt idx="4">
                  <c:v>The Tunbridge Wells Hospital (40)</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(72)</c:v>
                </c:pt>
                <c:pt idx="1">
                  <c:v>The Kent and Medway Orthopaedic Centre (KMOC) (-)</c:v>
                </c:pt>
                <c:pt idx="2">
                  <c:v>Fordcombe Hospital (-)</c:v>
                </c:pt>
                <c:pt idx="3">
                  <c:v>The Maidstone Hospital (-)</c:v>
                </c:pt>
                <c:pt idx="4">
                  <c:v>The Tunbridge Wells Hospital (40)</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1.757914292525756</c:v>
                </c:pt>
                <c:pt idx="1">
                  <c:v>0</c:v>
                </c:pt>
                <c:pt idx="2">
                  <c:v>0</c:v>
                </c:pt>
                <c:pt idx="3">
                  <c:v>0</c:v>
                </c:pt>
                <c:pt idx="4">
                  <c:v>1.8389309885299046</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(67)</c:v>
                </c:pt>
                <c:pt idx="1">
                  <c:v>The Kent and Medway Orthopaedic Centre (KMOC) (-)</c:v>
                </c:pt>
                <c:pt idx="2">
                  <c:v>Fordcombe Hospital (-)</c:v>
                </c:pt>
                <c:pt idx="3">
                  <c:v>The Maidstone Hospital (-)</c:v>
                </c:pt>
                <c:pt idx="4">
                  <c:v>The Tunbridge Wells Hospital (38)</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(67)</c:v>
                </c:pt>
                <c:pt idx="1">
                  <c:v>The Kent and Medway Orthopaedic Centre (KMOC) (-)</c:v>
                </c:pt>
                <c:pt idx="2">
                  <c:v>Fordcombe Hospital (-)</c:v>
                </c:pt>
                <c:pt idx="3">
                  <c:v>The Maidstone Hospital (-)</c:v>
                </c:pt>
                <c:pt idx="4">
                  <c:v>The Tunbridge Wells Hospital (38)</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(67)</c:v>
                </c:pt>
                <c:pt idx="1">
                  <c:v>The Kent and Medway Orthopaedic Centre (KMOC) (-)</c:v>
                </c:pt>
                <c:pt idx="2">
                  <c:v>Fordcombe Hospital (-)</c:v>
                </c:pt>
                <c:pt idx="3">
                  <c:v>The Maidstone Hospital (-)</c:v>
                </c:pt>
                <c:pt idx="4">
                  <c:v>The Tunbridge Wells Hospital (38)</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(67)</c:v>
                </c:pt>
                <c:pt idx="1">
                  <c:v>The Kent and Medway Orthopaedic Centre (KMOC) (-)</c:v>
                </c:pt>
                <c:pt idx="2">
                  <c:v>Fordcombe Hospital (-)</c:v>
                </c:pt>
                <c:pt idx="3">
                  <c:v>The Maidstone Hospital (-)</c:v>
                </c:pt>
                <c:pt idx="4">
                  <c:v>The Tunbridge Wells Hospital (38)</c:v>
                </c:pt>
                <c:pt idx="5">
                  <c:v>Tonbridge Cottage Hospital (-)</c:v>
                </c:pt>
              </c:strCache>
            </c:strRef>
          </c:cat>
          <c:val>
            <c:numRef>
              <c:f>Sheet1!$G$2:$G$7</c:f>
              <c:numCache>
                <c:formatCode>0.0;;</c:formatCode>
                <c:ptCount val="6"/>
                <c:pt idx="0">
                  <c:v>8.025297782415489</c:v>
                </c:pt>
                <c:pt idx="1">
                  <c:v>0</c:v>
                </c:pt>
                <c:pt idx="2">
                  <c:v>0</c:v>
                </c:pt>
                <c:pt idx="3">
                  <c:v>0</c:v>
                </c:pt>
                <c:pt idx="4">
                  <c:v>8.2979097814791114</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(67)</c:v>
                </c:pt>
                <c:pt idx="1">
                  <c:v>The Kent and Medway Orthopaedic Centre (KMOC) (-)</c:v>
                </c:pt>
                <c:pt idx="2">
                  <c:v>Fordcombe Hospital (-)</c:v>
                </c:pt>
                <c:pt idx="3">
                  <c:v>The Maidstone Hospital (-)</c:v>
                </c:pt>
                <c:pt idx="4">
                  <c:v>The Tunbridge Wells Hospital (38)</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(67)</c:v>
                </c:pt>
                <c:pt idx="1">
                  <c:v>The Kent and Medway Orthopaedic Centre (KMOC) (-)</c:v>
                </c:pt>
                <c:pt idx="2">
                  <c:v>Fordcombe Hospital (-)</c:v>
                </c:pt>
                <c:pt idx="3">
                  <c:v>The Maidstone Hospital (-)</c:v>
                </c:pt>
                <c:pt idx="4">
                  <c:v>The Tunbridge Wells Hospital (38)</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(67)</c:v>
                </c:pt>
                <c:pt idx="1">
                  <c:v>The Kent and Medway Orthopaedic Centre (KMOC) (-)</c:v>
                </c:pt>
                <c:pt idx="2">
                  <c:v>Fordcombe Hospital (-)</c:v>
                </c:pt>
                <c:pt idx="3">
                  <c:v>The Maidstone Hospital (-)</c:v>
                </c:pt>
                <c:pt idx="4">
                  <c:v>The Tunbridge Wells Hospital (38)</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1.974702217584511</c:v>
                </c:pt>
                <c:pt idx="1">
                  <c:v>0</c:v>
                </c:pt>
                <c:pt idx="2">
                  <c:v>0</c:v>
                </c:pt>
                <c:pt idx="3">
                  <c:v>0</c:v>
                </c:pt>
                <c:pt idx="4">
                  <c:v>1.7020902185208886</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The Kent and Medway Orthopaedic Centre (KMOC) (-)</c:v>
                </c:pt>
                <c:pt idx="2">
                  <c:v>Fordcombe Hospital (-)</c:v>
                </c:pt>
                <c:pt idx="3">
                  <c:v>The Maidstone Hospital (-)</c:v>
                </c:pt>
                <c:pt idx="4">
                  <c:v>The Tunbridge Wells Hospital (-)</c:v>
                </c:pt>
                <c:pt idx="5">
                  <c:v>Tonbridge Cottage Hospital (-)</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The Kent and Medway Orthopaedic Centre (KMOC) (-)</c:v>
                </c:pt>
                <c:pt idx="2">
                  <c:v>Fordcombe Hospital (-)</c:v>
                </c:pt>
                <c:pt idx="3">
                  <c:v>The Maidstone Hospital (-)</c:v>
                </c:pt>
                <c:pt idx="4">
                  <c:v>The Tunbridge Wells Hospital (-)</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The Kent and Medway Orthopaedic Centre (KMOC) (-)</c:v>
                </c:pt>
                <c:pt idx="2">
                  <c:v>Fordcombe Hospital (-)</c:v>
                </c:pt>
                <c:pt idx="3">
                  <c:v>The Maidstone Hospital (-)</c:v>
                </c:pt>
                <c:pt idx="4">
                  <c:v>The Tunbridge Wells Hospital (-)</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The Kent and Medway Orthopaedic Centre (KMOC) (-)</c:v>
                </c:pt>
                <c:pt idx="2">
                  <c:v>Fordcombe Hospital (-)</c:v>
                </c:pt>
                <c:pt idx="3">
                  <c:v>The Maidstone Hospital (-)</c:v>
                </c:pt>
                <c:pt idx="4">
                  <c:v>The Tunbridge Wells Hospital (-)</c:v>
                </c:pt>
                <c:pt idx="5">
                  <c:v>Tonbridge Cottage Hospital (-)</c:v>
                </c:pt>
              </c:strCache>
            </c:strRef>
          </c:cat>
          <c:val>
            <c:numRef>
              <c:f>Sheet1!$G$2:$G$7</c:f>
              <c:numCache>
                <c:formatCode>0.0;;</c:formatCode>
                <c:ptCount val="6"/>
                <c:pt idx="0">
                  <c:v>7.4929243460284081</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The Kent and Medway Orthopaedic Centre (KMOC) (-)</c:v>
                </c:pt>
                <c:pt idx="2">
                  <c:v>Fordcombe Hospital (-)</c:v>
                </c:pt>
                <c:pt idx="3">
                  <c:v>The Maidstone Hospital (-)</c:v>
                </c:pt>
                <c:pt idx="4">
                  <c:v>The Tunbridge Wells Hospital (-)</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The Kent and Medway Orthopaedic Centre (KMOC) (-)</c:v>
                </c:pt>
                <c:pt idx="2">
                  <c:v>Fordcombe Hospital (-)</c:v>
                </c:pt>
                <c:pt idx="3">
                  <c:v>The Maidstone Hospital (-)</c:v>
                </c:pt>
                <c:pt idx="4">
                  <c:v>The Tunbridge Wells Hospital (-)</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(47)</c:v>
                </c:pt>
                <c:pt idx="1">
                  <c:v>The Kent and Medway Orthopaedic Centre (KMOC) (-)</c:v>
                </c:pt>
                <c:pt idx="2">
                  <c:v>Fordcombe Hospital (-)</c:v>
                </c:pt>
                <c:pt idx="3">
                  <c:v>The Maidstone Hospital (-)</c:v>
                </c:pt>
                <c:pt idx="4">
                  <c:v>The Tunbridge Wells Hospital (-)</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2.5070756539715919</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(189)</c:v>
                </c:pt>
                <c:pt idx="1">
                  <c:v>The Kent and Medway Orthopaedic Centre (KMOC) (-)</c:v>
                </c:pt>
                <c:pt idx="2">
                  <c:v>Fordcombe Hospital (-)</c:v>
                </c:pt>
                <c:pt idx="3">
                  <c:v>The Maidstone Hospital (64)</c:v>
                </c:pt>
                <c:pt idx="4">
                  <c:v>The Tunbridge Wells Hospital (97)</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(189)</c:v>
                </c:pt>
                <c:pt idx="1">
                  <c:v>The Kent and Medway Orthopaedic Centre (KMOC) (-)</c:v>
                </c:pt>
                <c:pt idx="2">
                  <c:v>Fordcombe Hospital (-)</c:v>
                </c:pt>
                <c:pt idx="3">
                  <c:v>The Maidstone Hospital (64)</c:v>
                </c:pt>
                <c:pt idx="4">
                  <c:v>The Tunbridge Wells Hospital (97)</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(189)</c:v>
                </c:pt>
                <c:pt idx="1">
                  <c:v>The Kent and Medway Orthopaedic Centre (KMOC) (-)</c:v>
                </c:pt>
                <c:pt idx="2">
                  <c:v>Fordcombe Hospital (-)</c:v>
                </c:pt>
                <c:pt idx="3">
                  <c:v>The Maidstone Hospital (64)</c:v>
                </c:pt>
                <c:pt idx="4">
                  <c:v>The Tunbridge Wells Hospital (97)</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(189)</c:v>
                </c:pt>
                <c:pt idx="1">
                  <c:v>The Kent and Medway Orthopaedic Centre (KMOC) (-)</c:v>
                </c:pt>
                <c:pt idx="2">
                  <c:v>Fordcombe Hospital (-)</c:v>
                </c:pt>
                <c:pt idx="3">
                  <c:v>The Maidstone Hospital (64)</c:v>
                </c:pt>
                <c:pt idx="4">
                  <c:v>The Tunbridge Wells Hospital (97)</c:v>
                </c:pt>
                <c:pt idx="5">
                  <c:v>Tonbridge Cottage Hospital (-)</c:v>
                </c:pt>
              </c:strCache>
            </c:strRef>
          </c:cat>
          <c:val>
            <c:numRef>
              <c:f>Sheet1!$G$2:$G$7</c:f>
              <c:numCache>
                <c:formatCode>0.0;;</c:formatCode>
                <c:ptCount val="6"/>
                <c:pt idx="0">
                  <c:v>8.2246007145888527</c:v>
                </c:pt>
                <c:pt idx="1">
                  <c:v>0</c:v>
                </c:pt>
                <c:pt idx="2">
                  <c:v>0</c:v>
                </c:pt>
                <c:pt idx="3">
                  <c:v>7.6995051141710462</c:v>
                </c:pt>
                <c:pt idx="4">
                  <c:v>8.3163724116241742</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(189)</c:v>
                </c:pt>
                <c:pt idx="1">
                  <c:v>The Kent and Medway Orthopaedic Centre (KMOC) (-)</c:v>
                </c:pt>
                <c:pt idx="2">
                  <c:v>Fordcombe Hospital (-)</c:v>
                </c:pt>
                <c:pt idx="3">
                  <c:v>The Maidstone Hospital (64)</c:v>
                </c:pt>
                <c:pt idx="4">
                  <c:v>The Tunbridge Wells Hospital (97)</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(189)</c:v>
                </c:pt>
                <c:pt idx="1">
                  <c:v>The Kent and Medway Orthopaedic Centre (KMOC) (-)</c:v>
                </c:pt>
                <c:pt idx="2">
                  <c:v>Fordcombe Hospital (-)</c:v>
                </c:pt>
                <c:pt idx="3">
                  <c:v>The Maidstone Hospital (64)</c:v>
                </c:pt>
                <c:pt idx="4">
                  <c:v>The Tunbridge Wells Hospital (97)</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(189)</c:v>
                </c:pt>
                <c:pt idx="1">
                  <c:v>The Kent and Medway Orthopaedic Centre (KMOC) (-)</c:v>
                </c:pt>
                <c:pt idx="2">
                  <c:v>Fordcombe Hospital (-)</c:v>
                </c:pt>
                <c:pt idx="3">
                  <c:v>The Maidstone Hospital (64)</c:v>
                </c:pt>
                <c:pt idx="4">
                  <c:v>The Tunbridge Wells Hospital (97)</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1.7753992854111473</c:v>
                </c:pt>
                <c:pt idx="1">
                  <c:v>0</c:v>
                </c:pt>
                <c:pt idx="2">
                  <c:v>0</c:v>
                </c:pt>
                <c:pt idx="3">
                  <c:v>2.3004948858289538</c:v>
                </c:pt>
                <c:pt idx="4">
                  <c:v>1.6836275883758258</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(132)</c:v>
                </c:pt>
                <c:pt idx="1">
                  <c:v>The Kent and Medway Orthopaedic Centre (KMOC) (-)</c:v>
                </c:pt>
                <c:pt idx="2">
                  <c:v>Fordcombe Hospital (-)</c:v>
                </c:pt>
                <c:pt idx="3">
                  <c:v>The Maidstone Hospital (47)</c:v>
                </c:pt>
                <c:pt idx="4">
                  <c:v>The Tunbridge Wells Hospital (71)</c:v>
                </c:pt>
                <c:pt idx="5">
                  <c:v>Tonbridge Cottage Hospital (-)</c:v>
                </c:pt>
              </c:strCache>
            </c:strRef>
          </c:cat>
          <c:val>
            <c:numRef>
              <c:f>Sheet1!$D$2:$D$7</c:f>
              <c:numCache>
                <c:formatCode>0.0;;</c:formatCode>
                <c:ptCount val="6"/>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(132)</c:v>
                </c:pt>
                <c:pt idx="1">
                  <c:v>The Kent and Medway Orthopaedic Centre (KMOC) (-)</c:v>
                </c:pt>
                <c:pt idx="2">
                  <c:v>Fordcombe Hospital (-)</c:v>
                </c:pt>
                <c:pt idx="3">
                  <c:v>The Maidstone Hospital (47)</c:v>
                </c:pt>
                <c:pt idx="4">
                  <c:v>The Tunbridge Wells Hospital (71)</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(132)</c:v>
                </c:pt>
                <c:pt idx="1">
                  <c:v>The Kent and Medway Orthopaedic Centre (KMOC) (-)</c:v>
                </c:pt>
                <c:pt idx="2">
                  <c:v>Fordcombe Hospital (-)</c:v>
                </c:pt>
                <c:pt idx="3">
                  <c:v>The Maidstone Hospital (47)</c:v>
                </c:pt>
                <c:pt idx="4">
                  <c:v>The Tunbridge Wells Hospital (71)</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(132)</c:v>
                </c:pt>
                <c:pt idx="1">
                  <c:v>The Kent and Medway Orthopaedic Centre (KMOC) (-)</c:v>
                </c:pt>
                <c:pt idx="2">
                  <c:v>Fordcombe Hospital (-)</c:v>
                </c:pt>
                <c:pt idx="3">
                  <c:v>The Maidstone Hospital (47)</c:v>
                </c:pt>
                <c:pt idx="4">
                  <c:v>The Tunbridge Wells Hospital (71)</c:v>
                </c:pt>
                <c:pt idx="5">
                  <c:v>Tonbridge Cottage Hospital (-)</c:v>
                </c:pt>
              </c:strCache>
            </c:strRef>
          </c:cat>
          <c:val>
            <c:numRef>
              <c:f>Sheet1!$G$2:$G$7</c:f>
              <c:numCache>
                <c:formatCode>0.0;;</c:formatCode>
                <c:ptCount val="6"/>
                <c:pt idx="0">
                  <c:v>7.9841828098212737</c:v>
                </c:pt>
                <c:pt idx="1">
                  <c:v>0</c:v>
                </c:pt>
                <c:pt idx="2">
                  <c:v>0</c:v>
                </c:pt>
                <c:pt idx="3">
                  <c:v>7.9221037736451176</c:v>
                </c:pt>
                <c:pt idx="4">
                  <c:v>8.2111711999104191</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(132)</c:v>
                </c:pt>
                <c:pt idx="1">
                  <c:v>The Kent and Medway Orthopaedic Centre (KMOC) (-)</c:v>
                </c:pt>
                <c:pt idx="2">
                  <c:v>Fordcombe Hospital (-)</c:v>
                </c:pt>
                <c:pt idx="3">
                  <c:v>The Maidstone Hospital (47)</c:v>
                </c:pt>
                <c:pt idx="4">
                  <c:v>The Tunbridge Wells Hospital (71)</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(132)</c:v>
                </c:pt>
                <c:pt idx="1">
                  <c:v>The Kent and Medway Orthopaedic Centre (KMOC) (-)</c:v>
                </c:pt>
                <c:pt idx="2">
                  <c:v>Fordcombe Hospital (-)</c:v>
                </c:pt>
                <c:pt idx="3">
                  <c:v>The Maidstone Hospital (47)</c:v>
                </c:pt>
                <c:pt idx="4">
                  <c:v>The Tunbridge Wells Hospital (71)</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(132)</c:v>
                </c:pt>
                <c:pt idx="1">
                  <c:v>The Kent and Medway Orthopaedic Centre (KMOC) (-)</c:v>
                </c:pt>
                <c:pt idx="2">
                  <c:v>Fordcombe Hospital (-)</c:v>
                </c:pt>
                <c:pt idx="3">
                  <c:v>The Maidstone Hospital (47)</c:v>
                </c:pt>
                <c:pt idx="4">
                  <c:v>The Tunbridge Wells Hospital (71)</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2.0158171901787263</c:v>
                </c:pt>
                <c:pt idx="1">
                  <c:v>0</c:v>
                </c:pt>
                <c:pt idx="2">
                  <c:v>0</c:v>
                </c:pt>
                <c:pt idx="3">
                  <c:v>2.0778962263548824</c:v>
                </c:pt>
                <c:pt idx="4">
                  <c:v>1.7888288000895809</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(84)</c:v>
                </c:pt>
                <c:pt idx="1">
                  <c:v>The Kent and Medway Orthopaedic Centre (KMOC) (-)</c:v>
                </c:pt>
                <c:pt idx="2">
                  <c:v>Fordcombe Hospital (-)</c:v>
                </c:pt>
                <c:pt idx="3">
                  <c:v>The Maidstone Hospital (31)</c:v>
                </c:pt>
                <c:pt idx="4">
                  <c:v>The Tunbridge Wells Hospital (49)</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(84)</c:v>
                </c:pt>
                <c:pt idx="1">
                  <c:v>The Kent and Medway Orthopaedic Centre (KMOC) (-)</c:v>
                </c:pt>
                <c:pt idx="2">
                  <c:v>Fordcombe Hospital (-)</c:v>
                </c:pt>
                <c:pt idx="3">
                  <c:v>The Maidstone Hospital (31)</c:v>
                </c:pt>
                <c:pt idx="4">
                  <c:v>The Tunbridge Wells Hospital (49)</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(84)</c:v>
                </c:pt>
                <c:pt idx="1">
                  <c:v>The Kent and Medway Orthopaedic Centre (KMOC) (-)</c:v>
                </c:pt>
                <c:pt idx="2">
                  <c:v>Fordcombe Hospital (-)</c:v>
                </c:pt>
                <c:pt idx="3">
                  <c:v>The Maidstone Hospital (31)</c:v>
                </c:pt>
                <c:pt idx="4">
                  <c:v>The Tunbridge Wells Hospital (49)</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(84)</c:v>
                </c:pt>
                <c:pt idx="1">
                  <c:v>The Kent and Medway Orthopaedic Centre (KMOC) (-)</c:v>
                </c:pt>
                <c:pt idx="2">
                  <c:v>Fordcombe Hospital (-)</c:v>
                </c:pt>
                <c:pt idx="3">
                  <c:v>The Maidstone Hospital (31)</c:v>
                </c:pt>
                <c:pt idx="4">
                  <c:v>The Tunbridge Wells Hospital (49)</c:v>
                </c:pt>
                <c:pt idx="5">
                  <c:v>Tonbridge Cottage Hospital (-)</c:v>
                </c:pt>
              </c:strCache>
            </c:strRef>
          </c:cat>
          <c:val>
            <c:numRef>
              <c:f>Sheet1!$G$2:$G$7</c:f>
              <c:numCache>
                <c:formatCode>0.0;;</c:formatCode>
                <c:ptCount val="6"/>
                <c:pt idx="0">
                  <c:v>5.4691948346736696</c:v>
                </c:pt>
                <c:pt idx="1">
                  <c:v>0</c:v>
                </c:pt>
                <c:pt idx="2">
                  <c:v>0</c:v>
                </c:pt>
                <c:pt idx="3">
                  <c:v>6.127618404979879</c:v>
                </c:pt>
                <c:pt idx="4">
                  <c:v>5.772701314199626</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(84)</c:v>
                </c:pt>
                <c:pt idx="1">
                  <c:v>The Kent and Medway Orthopaedic Centre (KMOC) (-)</c:v>
                </c:pt>
                <c:pt idx="2">
                  <c:v>Fordcombe Hospital (-)</c:v>
                </c:pt>
                <c:pt idx="3">
                  <c:v>The Maidstone Hospital (31)</c:v>
                </c:pt>
                <c:pt idx="4">
                  <c:v>The Tunbridge Wells Hospital (49)</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(84)</c:v>
                </c:pt>
                <c:pt idx="1">
                  <c:v>The Kent and Medway Orthopaedic Centre (KMOC) (-)</c:v>
                </c:pt>
                <c:pt idx="2">
                  <c:v>Fordcombe Hospital (-)</c:v>
                </c:pt>
                <c:pt idx="3">
                  <c:v>The Maidstone Hospital (31)</c:v>
                </c:pt>
                <c:pt idx="4">
                  <c:v>The Tunbridge Wells Hospital (49)</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(84)</c:v>
                </c:pt>
                <c:pt idx="1">
                  <c:v>The Kent and Medway Orthopaedic Centre (KMOC) (-)</c:v>
                </c:pt>
                <c:pt idx="2">
                  <c:v>Fordcombe Hospital (-)</c:v>
                </c:pt>
                <c:pt idx="3">
                  <c:v>The Maidstone Hospital (31)</c:v>
                </c:pt>
                <c:pt idx="4">
                  <c:v>The Tunbridge Wells Hospital (49)</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4.5308051653263304</c:v>
                </c:pt>
                <c:pt idx="1">
                  <c:v>0</c:v>
                </c:pt>
                <c:pt idx="2">
                  <c:v>0</c:v>
                </c:pt>
                <c:pt idx="3">
                  <c:v>3.872381595020121</c:v>
                </c:pt>
                <c:pt idx="4">
                  <c:v>4.227298685800374</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(68)</c:v>
                </c:pt>
                <c:pt idx="1">
                  <c:v>The Kent and Medway Orthopaedic Centre (KMOC) (-)</c:v>
                </c:pt>
                <c:pt idx="2">
                  <c:v>Fordcombe Hospital (-)</c:v>
                </c:pt>
                <c:pt idx="3">
                  <c:v>The Maidstone Hospital (-)</c:v>
                </c:pt>
                <c:pt idx="4">
                  <c:v>The Tunbridge Wells Hospital (42)</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(68)</c:v>
                </c:pt>
                <c:pt idx="1">
                  <c:v>The Kent and Medway Orthopaedic Centre (KMOC) (-)</c:v>
                </c:pt>
                <c:pt idx="2">
                  <c:v>Fordcombe Hospital (-)</c:v>
                </c:pt>
                <c:pt idx="3">
                  <c:v>The Maidstone Hospital (-)</c:v>
                </c:pt>
                <c:pt idx="4">
                  <c:v>The Tunbridge Wells Hospital (42)</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(68)</c:v>
                </c:pt>
                <c:pt idx="1">
                  <c:v>The Kent and Medway Orthopaedic Centre (KMOC) (-)</c:v>
                </c:pt>
                <c:pt idx="2">
                  <c:v>Fordcombe Hospital (-)</c:v>
                </c:pt>
                <c:pt idx="3">
                  <c:v>The Maidstone Hospital (-)</c:v>
                </c:pt>
                <c:pt idx="4">
                  <c:v>The Tunbridge Wells Hospital (42)</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(68)</c:v>
                </c:pt>
                <c:pt idx="1">
                  <c:v>The Kent and Medway Orthopaedic Centre (KMOC) (-)</c:v>
                </c:pt>
                <c:pt idx="2">
                  <c:v>Fordcombe Hospital (-)</c:v>
                </c:pt>
                <c:pt idx="3">
                  <c:v>The Maidstone Hospital (-)</c:v>
                </c:pt>
                <c:pt idx="4">
                  <c:v>The Tunbridge Wells Hospital (42)</c:v>
                </c:pt>
                <c:pt idx="5">
                  <c:v>Tonbridge Cottage Hospital (-)</c:v>
                </c:pt>
              </c:strCache>
            </c:strRef>
          </c:cat>
          <c:val>
            <c:numRef>
              <c:f>Sheet1!$G$2:$G$7</c:f>
              <c:numCache>
                <c:formatCode>0.0;;</c:formatCode>
                <c:ptCount val="6"/>
                <c:pt idx="0">
                  <c:v>7.2222784100416026</c:v>
                </c:pt>
                <c:pt idx="1">
                  <c:v>0</c:v>
                </c:pt>
                <c:pt idx="2">
                  <c:v>0</c:v>
                </c:pt>
                <c:pt idx="3">
                  <c:v>0</c:v>
                </c:pt>
                <c:pt idx="4">
                  <c:v>6.7862015963850659</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(68)</c:v>
                </c:pt>
                <c:pt idx="1">
                  <c:v>The Kent and Medway Orthopaedic Centre (KMOC) (-)</c:v>
                </c:pt>
                <c:pt idx="2">
                  <c:v>Fordcombe Hospital (-)</c:v>
                </c:pt>
                <c:pt idx="3">
                  <c:v>The Maidstone Hospital (-)</c:v>
                </c:pt>
                <c:pt idx="4">
                  <c:v>The Tunbridge Wells Hospital (42)</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(68)</c:v>
                </c:pt>
                <c:pt idx="1">
                  <c:v>The Kent and Medway Orthopaedic Centre (KMOC) (-)</c:v>
                </c:pt>
                <c:pt idx="2">
                  <c:v>Fordcombe Hospital (-)</c:v>
                </c:pt>
                <c:pt idx="3">
                  <c:v>The Maidstone Hospital (-)</c:v>
                </c:pt>
                <c:pt idx="4">
                  <c:v>The Tunbridge Wells Hospital (42)</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(68)</c:v>
                </c:pt>
                <c:pt idx="1">
                  <c:v>The Kent and Medway Orthopaedic Centre (KMOC) (-)</c:v>
                </c:pt>
                <c:pt idx="2">
                  <c:v>Fordcombe Hospital (-)</c:v>
                </c:pt>
                <c:pt idx="3">
                  <c:v>The Maidstone Hospital (-)</c:v>
                </c:pt>
                <c:pt idx="4">
                  <c:v>The Tunbridge Wells Hospital (42)</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2.7777215899583974</c:v>
                </c:pt>
                <c:pt idx="1">
                  <c:v>0</c:v>
                </c:pt>
                <c:pt idx="2">
                  <c:v>0</c:v>
                </c:pt>
                <c:pt idx="3">
                  <c:v>0</c:v>
                </c:pt>
                <c:pt idx="4">
                  <c:v>3.2137984036149341</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(70)</c:v>
                </c:pt>
                <c:pt idx="1">
                  <c:v>The Kent and Medway Orthopaedic Centre (KMOC) (-)</c:v>
                </c:pt>
                <c:pt idx="2">
                  <c:v>Fordcombe Hospital (-)</c:v>
                </c:pt>
                <c:pt idx="3">
                  <c:v>The Maidstone Hospital (-)</c:v>
                </c:pt>
                <c:pt idx="4">
                  <c:v>The Tunbridge Wells Hospital (43)</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(70)</c:v>
                </c:pt>
                <c:pt idx="1">
                  <c:v>The Kent and Medway Orthopaedic Centre (KMOC) (-)</c:v>
                </c:pt>
                <c:pt idx="2">
                  <c:v>Fordcombe Hospital (-)</c:v>
                </c:pt>
                <c:pt idx="3">
                  <c:v>The Maidstone Hospital (-)</c:v>
                </c:pt>
                <c:pt idx="4">
                  <c:v>The Tunbridge Wells Hospital (43)</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(70)</c:v>
                </c:pt>
                <c:pt idx="1">
                  <c:v>The Kent and Medway Orthopaedic Centre (KMOC) (-)</c:v>
                </c:pt>
                <c:pt idx="2">
                  <c:v>Fordcombe Hospital (-)</c:v>
                </c:pt>
                <c:pt idx="3">
                  <c:v>The Maidstone Hospital (-)</c:v>
                </c:pt>
                <c:pt idx="4">
                  <c:v>The Tunbridge Wells Hospital (43)</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(70)</c:v>
                </c:pt>
                <c:pt idx="1">
                  <c:v>The Kent and Medway Orthopaedic Centre (KMOC) (-)</c:v>
                </c:pt>
                <c:pt idx="2">
                  <c:v>Fordcombe Hospital (-)</c:v>
                </c:pt>
                <c:pt idx="3">
                  <c:v>The Maidstone Hospital (-)</c:v>
                </c:pt>
                <c:pt idx="4">
                  <c:v>The Tunbridge Wells Hospital (43)</c:v>
                </c:pt>
                <c:pt idx="5">
                  <c:v>Tonbridge Cottage Hospital (-)</c:v>
                </c:pt>
              </c:strCache>
            </c:strRef>
          </c:cat>
          <c:val>
            <c:numRef>
              <c:f>Sheet1!$G$2:$G$7</c:f>
              <c:numCache>
                <c:formatCode>0.0;;</c:formatCode>
                <c:ptCount val="6"/>
                <c:pt idx="0">
                  <c:v>7.6494212416662348</c:v>
                </c:pt>
                <c:pt idx="1">
                  <c:v>0</c:v>
                </c:pt>
                <c:pt idx="2">
                  <c:v>0</c:v>
                </c:pt>
                <c:pt idx="3">
                  <c:v>0</c:v>
                </c:pt>
                <c:pt idx="4">
                  <c:v>7.2335748058985896</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(70)</c:v>
                </c:pt>
                <c:pt idx="1">
                  <c:v>The Kent and Medway Orthopaedic Centre (KMOC) (-)</c:v>
                </c:pt>
                <c:pt idx="2">
                  <c:v>Fordcombe Hospital (-)</c:v>
                </c:pt>
                <c:pt idx="3">
                  <c:v>The Maidstone Hospital (-)</c:v>
                </c:pt>
                <c:pt idx="4">
                  <c:v>The Tunbridge Wells Hospital (43)</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(70)</c:v>
                </c:pt>
                <c:pt idx="1">
                  <c:v>The Kent and Medway Orthopaedic Centre (KMOC) (-)</c:v>
                </c:pt>
                <c:pt idx="2">
                  <c:v>Fordcombe Hospital (-)</c:v>
                </c:pt>
                <c:pt idx="3">
                  <c:v>The Maidstone Hospital (-)</c:v>
                </c:pt>
                <c:pt idx="4">
                  <c:v>The Tunbridge Wells Hospital (43)</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(70)</c:v>
                </c:pt>
                <c:pt idx="1">
                  <c:v>The Kent and Medway Orthopaedic Centre (KMOC) (-)</c:v>
                </c:pt>
                <c:pt idx="2">
                  <c:v>Fordcombe Hospital (-)</c:v>
                </c:pt>
                <c:pt idx="3">
                  <c:v>The Maidstone Hospital (-)</c:v>
                </c:pt>
                <c:pt idx="4">
                  <c:v>The Tunbridge Wells Hospital (43)</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2.3505787583337652</c:v>
                </c:pt>
                <c:pt idx="1">
                  <c:v>0</c:v>
                </c:pt>
                <c:pt idx="2">
                  <c:v>0</c:v>
                </c:pt>
                <c:pt idx="3">
                  <c:v>0</c:v>
                </c:pt>
                <c:pt idx="4">
                  <c:v>2.7664251941014104</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(451)</c:v>
                </c:pt>
                <c:pt idx="1">
                  <c:v>The Kent and Medway Orthopaedic Centre (KMOC) (42)</c:v>
                </c:pt>
                <c:pt idx="2">
                  <c:v>Fordcombe Hospital (-)</c:v>
                </c:pt>
                <c:pt idx="3">
                  <c:v>The Maidstone Hospital (150)</c:v>
                </c:pt>
                <c:pt idx="4">
                  <c:v>The Tunbridge Wells Hospital (245)</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(451)</c:v>
                </c:pt>
                <c:pt idx="1">
                  <c:v>The Kent and Medway Orthopaedic Centre (KMOC) (42)</c:v>
                </c:pt>
                <c:pt idx="2">
                  <c:v>Fordcombe Hospital (-)</c:v>
                </c:pt>
                <c:pt idx="3">
                  <c:v>The Maidstone Hospital (150)</c:v>
                </c:pt>
                <c:pt idx="4">
                  <c:v>The Tunbridge Wells Hospital (245)</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(451)</c:v>
                </c:pt>
                <c:pt idx="1">
                  <c:v>The Kent and Medway Orthopaedic Centre (KMOC) (42)</c:v>
                </c:pt>
                <c:pt idx="2">
                  <c:v>Fordcombe Hospital (-)</c:v>
                </c:pt>
                <c:pt idx="3">
                  <c:v>The Maidstone Hospital (150)</c:v>
                </c:pt>
                <c:pt idx="4">
                  <c:v>The Tunbridge Wells Hospital (245)</c:v>
                </c:pt>
                <c:pt idx="5">
                  <c:v>Tonbridge Cottage Hospital (-)</c:v>
                </c:pt>
              </c:strCache>
            </c:strRef>
          </c:cat>
          <c:val>
            <c:numRef>
              <c:f>Sheet1!$F$2:$F$7</c:f>
              <c:numCache>
                <c:formatCode>0.0;;</c:formatCode>
                <c:ptCount val="6"/>
                <c:pt idx="0">
                  <c:v>0</c:v>
                </c:pt>
                <c:pt idx="1">
                  <c:v>0</c:v>
                </c:pt>
                <c:pt idx="2">
                  <c:v>0</c:v>
                </c:pt>
                <c:pt idx="3">
                  <c:v>0</c:v>
                </c:pt>
                <c:pt idx="4">
                  <c:v>6.1566315617655567</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(451)</c:v>
                </c:pt>
                <c:pt idx="1">
                  <c:v>The Kent and Medway Orthopaedic Centre (KMOC) (42)</c:v>
                </c:pt>
                <c:pt idx="2">
                  <c:v>Fordcombe Hospital (-)</c:v>
                </c:pt>
                <c:pt idx="3">
                  <c:v>The Maidstone Hospital (150)</c:v>
                </c:pt>
                <c:pt idx="4">
                  <c:v>The Tunbridge Wells Hospital (245)</c:v>
                </c:pt>
                <c:pt idx="5">
                  <c:v>Tonbridge Cottage Hospital (-)</c:v>
                </c:pt>
              </c:strCache>
            </c:strRef>
          </c:cat>
          <c:val>
            <c:numRef>
              <c:f>Sheet1!$G$2:$G$7</c:f>
              <c:numCache>
                <c:formatCode>0.0;;</c:formatCode>
                <c:ptCount val="6"/>
                <c:pt idx="0">
                  <c:v>6.5263879068987807</c:v>
                </c:pt>
                <c:pt idx="1">
                  <c:v>0</c:v>
                </c:pt>
                <c:pt idx="2">
                  <c:v>0</c:v>
                </c:pt>
                <c:pt idx="3">
                  <c:v>6.8986741862159997</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(451)</c:v>
                </c:pt>
                <c:pt idx="1">
                  <c:v>The Kent and Medway Orthopaedic Centre (KMOC) (42)</c:v>
                </c:pt>
                <c:pt idx="2">
                  <c:v>Fordcombe Hospital (-)</c:v>
                </c:pt>
                <c:pt idx="3">
                  <c:v>The Maidstone Hospital (150)</c:v>
                </c:pt>
                <c:pt idx="4">
                  <c:v>The Tunbridge Wells Hospital (245)</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(451)</c:v>
                </c:pt>
                <c:pt idx="1">
                  <c:v>The Kent and Medway Orthopaedic Centre (KMOC) (42)</c:v>
                </c:pt>
                <c:pt idx="2">
                  <c:v>Fordcombe Hospital (-)</c:v>
                </c:pt>
                <c:pt idx="3">
                  <c:v>The Maidstone Hospital (150)</c:v>
                </c:pt>
                <c:pt idx="4">
                  <c:v>The Tunbridge Wells Hospital (245)</c:v>
                </c:pt>
                <c:pt idx="5">
                  <c:v>Tonbridge Cottage Hospital (-)</c:v>
                </c:pt>
              </c:strCache>
            </c:strRef>
          </c:cat>
          <c:val>
            <c:numRef>
              <c:f>Sheet1!$I$2:$I$7</c:f>
              <c:numCache>
                <c:formatCode>0.0;;</c:formatCode>
                <c:ptCount val="6"/>
                <c:pt idx="0">
                  <c:v>0</c:v>
                </c:pt>
                <c:pt idx="1">
                  <c:v>8.4119759795935138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(451)</c:v>
                </c:pt>
                <c:pt idx="1">
                  <c:v>The Kent and Medway Orthopaedic Centre (KMOC) (42)</c:v>
                </c:pt>
                <c:pt idx="2">
                  <c:v>Fordcombe Hospital (-)</c:v>
                </c:pt>
                <c:pt idx="3">
                  <c:v>The Maidstone Hospital (150)</c:v>
                </c:pt>
                <c:pt idx="4">
                  <c:v>The Tunbridge Wells Hospital (245)</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3.4736120931012193</c:v>
                </c:pt>
                <c:pt idx="1">
                  <c:v>1.5880240204064862</c:v>
                </c:pt>
                <c:pt idx="2">
                  <c:v>0</c:v>
                </c:pt>
                <c:pt idx="3">
                  <c:v>3.1013258137840003</c:v>
                </c:pt>
                <c:pt idx="4">
                  <c:v>3.8433684382344433</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(308)</c:v>
                </c:pt>
                <c:pt idx="1">
                  <c:v>The Kent and Medway Orthopaedic Centre (KMOC) (-)</c:v>
                </c:pt>
                <c:pt idx="2">
                  <c:v>Fordcombe Hospital (-)</c:v>
                </c:pt>
                <c:pt idx="3">
                  <c:v>The Maidstone Hospital (99)</c:v>
                </c:pt>
                <c:pt idx="4">
                  <c:v>The Tunbridge Wells Hospital (173)</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(308)</c:v>
                </c:pt>
                <c:pt idx="1">
                  <c:v>The Kent and Medway Orthopaedic Centre (KMOC) (-)</c:v>
                </c:pt>
                <c:pt idx="2">
                  <c:v>Fordcombe Hospital (-)</c:v>
                </c:pt>
                <c:pt idx="3">
                  <c:v>The Maidstone Hospital (99)</c:v>
                </c:pt>
                <c:pt idx="4">
                  <c:v>The Tunbridge Wells Hospital (173)</c:v>
                </c:pt>
                <c:pt idx="5">
                  <c:v>Tonbridge Cottage Hospital (-)</c:v>
                </c:pt>
              </c:strCache>
            </c:strRef>
          </c:cat>
          <c:val>
            <c:numRef>
              <c:f>Sheet1!$E$2:$E$7</c:f>
              <c:numCache>
                <c:formatCode>0.0;;</c:formatCode>
                <c:ptCount val="6"/>
                <c:pt idx="0">
                  <c:v>0</c:v>
                </c:pt>
                <c:pt idx="1">
                  <c:v>0</c:v>
                </c:pt>
                <c:pt idx="2">
                  <c:v>0</c:v>
                </c:pt>
                <c:pt idx="3">
                  <c:v>0</c:v>
                </c:pt>
                <c:pt idx="4">
                  <c:v>4.8402546934793618</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(308)</c:v>
                </c:pt>
                <c:pt idx="1">
                  <c:v>The Kent and Medway Orthopaedic Centre (KMOC) (-)</c:v>
                </c:pt>
                <c:pt idx="2">
                  <c:v>Fordcombe Hospital (-)</c:v>
                </c:pt>
                <c:pt idx="3">
                  <c:v>The Maidstone Hospital (99)</c:v>
                </c:pt>
                <c:pt idx="4">
                  <c:v>The Tunbridge Wells Hospital (173)</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(308)</c:v>
                </c:pt>
                <c:pt idx="1">
                  <c:v>The Kent and Medway Orthopaedic Centre (KMOC) (-)</c:v>
                </c:pt>
                <c:pt idx="2">
                  <c:v>Fordcombe Hospital (-)</c:v>
                </c:pt>
                <c:pt idx="3">
                  <c:v>The Maidstone Hospital (99)</c:v>
                </c:pt>
                <c:pt idx="4">
                  <c:v>The Tunbridge Wells Hospital (173)</c:v>
                </c:pt>
                <c:pt idx="5">
                  <c:v>Tonbridge Cottage Hospital (-)</c:v>
                </c:pt>
              </c:strCache>
            </c:strRef>
          </c:cat>
          <c:val>
            <c:numRef>
              <c:f>Sheet1!$G$2:$G$7</c:f>
              <c:numCache>
                <c:formatCode>0.0;;</c:formatCode>
                <c:ptCount val="6"/>
                <c:pt idx="0">
                  <c:v>5.5053388492404656</c:v>
                </c:pt>
                <c:pt idx="1">
                  <c:v>0</c:v>
                </c:pt>
                <c:pt idx="2">
                  <c:v>0</c:v>
                </c:pt>
                <c:pt idx="3">
                  <c:v>6.3168477047431191</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(308)</c:v>
                </c:pt>
                <c:pt idx="1">
                  <c:v>The Kent and Medway Orthopaedic Centre (KMOC) (-)</c:v>
                </c:pt>
                <c:pt idx="2">
                  <c:v>Fordcombe Hospital (-)</c:v>
                </c:pt>
                <c:pt idx="3">
                  <c:v>The Maidstone Hospital (99)</c:v>
                </c:pt>
                <c:pt idx="4">
                  <c:v>The Tunbridge Wells Hospital (173)</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(308)</c:v>
                </c:pt>
                <c:pt idx="1">
                  <c:v>The Kent and Medway Orthopaedic Centre (KMOC) (-)</c:v>
                </c:pt>
                <c:pt idx="2">
                  <c:v>Fordcombe Hospital (-)</c:v>
                </c:pt>
                <c:pt idx="3">
                  <c:v>The Maidstone Hospital (99)</c:v>
                </c:pt>
                <c:pt idx="4">
                  <c:v>The Tunbridge Wells Hospital (173)</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(308)</c:v>
                </c:pt>
                <c:pt idx="1">
                  <c:v>The Kent and Medway Orthopaedic Centre (KMOC) (-)</c:v>
                </c:pt>
                <c:pt idx="2">
                  <c:v>Fordcombe Hospital (-)</c:v>
                </c:pt>
                <c:pt idx="3">
                  <c:v>The Maidstone Hospital (99)</c:v>
                </c:pt>
                <c:pt idx="4">
                  <c:v>The Tunbridge Wells Hospital (173)</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4.4946611507595344</c:v>
                </c:pt>
                <c:pt idx="1">
                  <c:v>0</c:v>
                </c:pt>
                <c:pt idx="2">
                  <c:v>0</c:v>
                </c:pt>
                <c:pt idx="3">
                  <c:v>3.6831522952568809</c:v>
                </c:pt>
                <c:pt idx="4">
                  <c:v>5.1597453065206382</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(192)</c:v>
                </c:pt>
                <c:pt idx="1">
                  <c:v>The Kent and Medway Orthopaedic Centre (KMOC) (30)</c:v>
                </c:pt>
                <c:pt idx="2">
                  <c:v>Fordcombe Hospital (-)</c:v>
                </c:pt>
                <c:pt idx="3">
                  <c:v>The Maidstone Hospital (54)</c:v>
                </c:pt>
                <c:pt idx="4">
                  <c:v>The Tunbridge Wells Hospital (96)</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(192)</c:v>
                </c:pt>
                <c:pt idx="1">
                  <c:v>The Kent and Medway Orthopaedic Centre (KMOC) (30)</c:v>
                </c:pt>
                <c:pt idx="2">
                  <c:v>Fordcombe Hospital (-)</c:v>
                </c:pt>
                <c:pt idx="3">
                  <c:v>The Maidstone Hospital (54)</c:v>
                </c:pt>
                <c:pt idx="4">
                  <c:v>The Tunbridge Wells Hospital (96)</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(192)</c:v>
                </c:pt>
                <c:pt idx="1">
                  <c:v>The Kent and Medway Orthopaedic Centre (KMOC) (30)</c:v>
                </c:pt>
                <c:pt idx="2">
                  <c:v>Fordcombe Hospital (-)</c:v>
                </c:pt>
                <c:pt idx="3">
                  <c:v>The Maidstone Hospital (54)</c:v>
                </c:pt>
                <c:pt idx="4">
                  <c:v>The Tunbridge Wells Hospital (96)</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(192)</c:v>
                </c:pt>
                <c:pt idx="1">
                  <c:v>The Kent and Medway Orthopaedic Centre (KMOC) (30)</c:v>
                </c:pt>
                <c:pt idx="2">
                  <c:v>Fordcombe Hospital (-)</c:v>
                </c:pt>
                <c:pt idx="3">
                  <c:v>The Maidstone Hospital (54)</c:v>
                </c:pt>
                <c:pt idx="4">
                  <c:v>The Tunbridge Wells Hospital (96)</c:v>
                </c:pt>
                <c:pt idx="5">
                  <c:v>Tonbridge Cottage Hospital (-)</c:v>
                </c:pt>
              </c:strCache>
            </c:strRef>
          </c:cat>
          <c:val>
            <c:numRef>
              <c:f>Sheet1!$G$2:$G$7</c:f>
              <c:numCache>
                <c:formatCode>0.0;;</c:formatCode>
                <c:ptCount val="6"/>
                <c:pt idx="0">
                  <c:v>8.3287584679625297</c:v>
                </c:pt>
                <c:pt idx="1">
                  <c:v>8.3127209498009957</c:v>
                </c:pt>
                <c:pt idx="2">
                  <c:v>0</c:v>
                </c:pt>
                <c:pt idx="3">
                  <c:v>8.7621105670247559</c:v>
                </c:pt>
                <c:pt idx="4">
                  <c:v>7.7717734226579234</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(192)</c:v>
                </c:pt>
                <c:pt idx="1">
                  <c:v>The Kent and Medway Orthopaedic Centre (KMOC) (30)</c:v>
                </c:pt>
                <c:pt idx="2">
                  <c:v>Fordcombe Hospital (-)</c:v>
                </c:pt>
                <c:pt idx="3">
                  <c:v>The Maidstone Hospital (54)</c:v>
                </c:pt>
                <c:pt idx="4">
                  <c:v>The Tunbridge Wells Hospital (96)</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(192)</c:v>
                </c:pt>
                <c:pt idx="1">
                  <c:v>The Kent and Medway Orthopaedic Centre (KMOC) (30)</c:v>
                </c:pt>
                <c:pt idx="2">
                  <c:v>Fordcombe Hospital (-)</c:v>
                </c:pt>
                <c:pt idx="3">
                  <c:v>The Maidstone Hospital (54)</c:v>
                </c:pt>
                <c:pt idx="4">
                  <c:v>The Tunbridge Wells Hospital (96)</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(192)</c:v>
                </c:pt>
                <c:pt idx="1">
                  <c:v>The Kent and Medway Orthopaedic Centre (KMOC) (30)</c:v>
                </c:pt>
                <c:pt idx="2">
                  <c:v>Fordcombe Hospital (-)</c:v>
                </c:pt>
                <c:pt idx="3">
                  <c:v>The Maidstone Hospital (54)</c:v>
                </c:pt>
                <c:pt idx="4">
                  <c:v>The Tunbridge Wells Hospital (96)</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1.6712415320374703</c:v>
                </c:pt>
                <c:pt idx="1">
                  <c:v>1.6872790501990043</c:v>
                </c:pt>
                <c:pt idx="2">
                  <c:v>0</c:v>
                </c:pt>
                <c:pt idx="3">
                  <c:v>1.2378894329752441</c:v>
                </c:pt>
                <c:pt idx="4">
                  <c:v>2.2282265773420766</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(463)</c:v>
                </c:pt>
                <c:pt idx="1">
                  <c:v>The Kent and Medway Orthopaedic Centre (KMOC) (41)</c:v>
                </c:pt>
                <c:pt idx="2">
                  <c:v>Fordcombe Hospital (-)</c:v>
                </c:pt>
                <c:pt idx="3">
                  <c:v>The Maidstone Hospital (155)</c:v>
                </c:pt>
                <c:pt idx="4">
                  <c:v>The Tunbridge Wells Hospital (252)</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(463)</c:v>
                </c:pt>
                <c:pt idx="1">
                  <c:v>The Kent and Medway Orthopaedic Centre (KMOC) (41)</c:v>
                </c:pt>
                <c:pt idx="2">
                  <c:v>Fordcombe Hospital (-)</c:v>
                </c:pt>
                <c:pt idx="3">
                  <c:v>The Maidstone Hospital (155)</c:v>
                </c:pt>
                <c:pt idx="4">
                  <c:v>The Tunbridge Wells Hospital (252)</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(463)</c:v>
                </c:pt>
                <c:pt idx="1">
                  <c:v>The Kent and Medway Orthopaedic Centre (KMOC) (41)</c:v>
                </c:pt>
                <c:pt idx="2">
                  <c:v>Fordcombe Hospital (-)</c:v>
                </c:pt>
                <c:pt idx="3">
                  <c:v>The Maidstone Hospital (155)</c:v>
                </c:pt>
                <c:pt idx="4">
                  <c:v>The Tunbridge Wells Hospital (252)</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(463)</c:v>
                </c:pt>
                <c:pt idx="1">
                  <c:v>The Kent and Medway Orthopaedic Centre (KMOC) (41)</c:v>
                </c:pt>
                <c:pt idx="2">
                  <c:v>Fordcombe Hospital (-)</c:v>
                </c:pt>
                <c:pt idx="3">
                  <c:v>The Maidstone Hospital (155)</c:v>
                </c:pt>
                <c:pt idx="4">
                  <c:v>The Tunbridge Wells Hospital (252)</c:v>
                </c:pt>
                <c:pt idx="5">
                  <c:v>Tonbridge Cottage Hospital (-)</c:v>
                </c:pt>
              </c:strCache>
            </c:strRef>
          </c:cat>
          <c:val>
            <c:numRef>
              <c:f>Sheet1!$G$2:$G$7</c:f>
              <c:numCache>
                <c:formatCode>0.0;;</c:formatCode>
                <c:ptCount val="6"/>
                <c:pt idx="0">
                  <c:v>6.8290979014022017</c:v>
                </c:pt>
                <c:pt idx="1">
                  <c:v>6.9380869358671866</c:v>
                </c:pt>
                <c:pt idx="2">
                  <c:v>0</c:v>
                </c:pt>
                <c:pt idx="3">
                  <c:v>6.8080883084358996</c:v>
                </c:pt>
                <c:pt idx="4">
                  <c:v>6.7377242691905579</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(463)</c:v>
                </c:pt>
                <c:pt idx="1">
                  <c:v>The Kent and Medway Orthopaedic Centre (KMOC) (41)</c:v>
                </c:pt>
                <c:pt idx="2">
                  <c:v>Fordcombe Hospital (-)</c:v>
                </c:pt>
                <c:pt idx="3">
                  <c:v>The Maidstone Hospital (155)</c:v>
                </c:pt>
                <c:pt idx="4">
                  <c:v>The Tunbridge Wells Hospital (252)</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(463)</c:v>
                </c:pt>
                <c:pt idx="1">
                  <c:v>The Kent and Medway Orthopaedic Centre (KMOC) (41)</c:v>
                </c:pt>
                <c:pt idx="2">
                  <c:v>Fordcombe Hospital (-)</c:v>
                </c:pt>
                <c:pt idx="3">
                  <c:v>The Maidstone Hospital (155)</c:v>
                </c:pt>
                <c:pt idx="4">
                  <c:v>The Tunbridge Wells Hospital (252)</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(463)</c:v>
                </c:pt>
                <c:pt idx="1">
                  <c:v>The Kent and Medway Orthopaedic Centre (KMOC) (41)</c:v>
                </c:pt>
                <c:pt idx="2">
                  <c:v>Fordcombe Hospital (-)</c:v>
                </c:pt>
                <c:pt idx="3">
                  <c:v>The Maidstone Hospital (155)</c:v>
                </c:pt>
                <c:pt idx="4">
                  <c:v>The Tunbridge Wells Hospital (252)</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3.1709020985977983</c:v>
                </c:pt>
                <c:pt idx="1">
                  <c:v>3.0619130641328134</c:v>
                </c:pt>
                <c:pt idx="2">
                  <c:v>0</c:v>
                </c:pt>
                <c:pt idx="3">
                  <c:v>3.1919116915641004</c:v>
                </c:pt>
                <c:pt idx="4">
                  <c:v>3.2622757308094421</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The Kent and Medway Orthopaedic Centre (KMOC) (40)</c:v>
                </c:pt>
                <c:pt idx="2">
                  <c:v>Fordcombe Hospital (-)</c:v>
                </c:pt>
                <c:pt idx="3">
                  <c:v>The Maidstone Hospital (141)</c:v>
                </c:pt>
                <c:pt idx="4">
                  <c:v>The Tunbridge Wells Hospital (234)</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The Kent and Medway Orthopaedic Centre (KMOC) (40)</c:v>
                </c:pt>
                <c:pt idx="2">
                  <c:v>Fordcombe Hospital (-)</c:v>
                </c:pt>
                <c:pt idx="3">
                  <c:v>The Maidstone Hospital (141)</c:v>
                </c:pt>
                <c:pt idx="4">
                  <c:v>The Tunbridge Wells Hospital (234)</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The Kent and Medway Orthopaedic Centre (KMOC) (40)</c:v>
                </c:pt>
                <c:pt idx="2">
                  <c:v>Fordcombe Hospital (-)</c:v>
                </c:pt>
                <c:pt idx="3">
                  <c:v>The Maidstone Hospital (141)</c:v>
                </c:pt>
                <c:pt idx="4">
                  <c:v>The Tunbridge Wells Hospital (234)</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The Kent and Medway Orthopaedic Centre (KMOC) (40)</c:v>
                </c:pt>
                <c:pt idx="2">
                  <c:v>Fordcombe Hospital (-)</c:v>
                </c:pt>
                <c:pt idx="3">
                  <c:v>The Maidstone Hospital (141)</c:v>
                </c:pt>
                <c:pt idx="4">
                  <c:v>The Tunbridge Wells Hospital (234)</c:v>
                </c:pt>
                <c:pt idx="5">
                  <c:v>Tonbridge Cottage Hospital (-)</c:v>
                </c:pt>
              </c:strCache>
            </c:strRef>
          </c:cat>
          <c:val>
            <c:numRef>
              <c:f>Sheet1!$G$2:$G$7</c:f>
              <c:numCache>
                <c:formatCode>0.0;;</c:formatCode>
                <c:ptCount val="6"/>
                <c:pt idx="0">
                  <c:v>7.9303327170224076</c:v>
                </c:pt>
                <c:pt idx="1">
                  <c:v>0</c:v>
                </c:pt>
                <c:pt idx="2">
                  <c:v>0</c:v>
                </c:pt>
                <c:pt idx="3">
                  <c:v>7.6355982192724463</c:v>
                </c:pt>
                <c:pt idx="4">
                  <c:v>7.9641768563296136</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The Kent and Medway Orthopaedic Centre (KMOC) (40)</c:v>
                </c:pt>
                <c:pt idx="2">
                  <c:v>Fordcombe Hospital (-)</c:v>
                </c:pt>
                <c:pt idx="3">
                  <c:v>The Maidstone Hospital (141)</c:v>
                </c:pt>
                <c:pt idx="4">
                  <c:v>The Tunbridge Wells Hospital (234)</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The Kent and Medway Orthopaedic Centre (KMOC) (40)</c:v>
                </c:pt>
                <c:pt idx="2">
                  <c:v>Fordcombe Hospital (-)</c:v>
                </c:pt>
                <c:pt idx="3">
                  <c:v>The Maidstone Hospital (141)</c:v>
                </c:pt>
                <c:pt idx="4">
                  <c:v>The Tunbridge Wells Hospital (234)</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The Kent and Medway Orthopaedic Centre (KMOC) (40)</c:v>
                </c:pt>
                <c:pt idx="2">
                  <c:v>Fordcombe Hospital (-)</c:v>
                </c:pt>
                <c:pt idx="3">
                  <c:v>The Maidstone Hospital (141)</c:v>
                </c:pt>
                <c:pt idx="4">
                  <c:v>The Tunbridge Wells Hospital (234)</c:v>
                </c:pt>
                <c:pt idx="5">
                  <c:v>Tonbridge Cottage Hospital (-)</c:v>
                </c:pt>
              </c:strCache>
            </c:strRef>
          </c:cat>
          <c:val>
            <c:numRef>
              <c:f>Sheet1!$J$2:$J$7</c:f>
              <c:numCache>
                <c:formatCode>0.0;;</c:formatCode>
                <c:ptCount val="6"/>
                <c:pt idx="0">
                  <c:v>0</c:v>
                </c:pt>
                <c:pt idx="1">
                  <c:v>9.7682227546083968</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2.0696672829775924</c:v>
                </c:pt>
                <c:pt idx="1">
                  <c:v>0.23177724539160316</c:v>
                </c:pt>
                <c:pt idx="2">
                  <c:v>0</c:v>
                </c:pt>
                <c:pt idx="3">
                  <c:v>2.3644017807275537</c:v>
                </c:pt>
                <c:pt idx="4">
                  <c:v>2.0358231436703864</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(342)</c:v>
                </c:pt>
                <c:pt idx="1">
                  <c:v>The Kent and Medway Orthopaedic Centre (KMOC) (39)</c:v>
                </c:pt>
                <c:pt idx="2">
                  <c:v>Fordcombe Hospital (-)</c:v>
                </c:pt>
                <c:pt idx="3">
                  <c:v>The Maidstone Hospital (108)</c:v>
                </c:pt>
                <c:pt idx="4">
                  <c:v>The Tunbridge Wells Hospital (181)</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(342)</c:v>
                </c:pt>
                <c:pt idx="1">
                  <c:v>The Kent and Medway Orthopaedic Centre (KMOC) (39)</c:v>
                </c:pt>
                <c:pt idx="2">
                  <c:v>Fordcombe Hospital (-)</c:v>
                </c:pt>
                <c:pt idx="3">
                  <c:v>The Maidstone Hospital (108)</c:v>
                </c:pt>
                <c:pt idx="4">
                  <c:v>The Tunbridge Wells Hospital (181)</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(342)</c:v>
                </c:pt>
                <c:pt idx="1">
                  <c:v>The Kent and Medway Orthopaedic Centre (KMOC) (39)</c:v>
                </c:pt>
                <c:pt idx="2">
                  <c:v>Fordcombe Hospital (-)</c:v>
                </c:pt>
                <c:pt idx="3">
                  <c:v>The Maidstone Hospital (108)</c:v>
                </c:pt>
                <c:pt idx="4">
                  <c:v>The Tunbridge Wells Hospital (181)</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(342)</c:v>
                </c:pt>
                <c:pt idx="1">
                  <c:v>The Kent and Medway Orthopaedic Centre (KMOC) (39)</c:v>
                </c:pt>
                <c:pt idx="2">
                  <c:v>Fordcombe Hospital (-)</c:v>
                </c:pt>
                <c:pt idx="3">
                  <c:v>The Maidstone Hospital (108)</c:v>
                </c:pt>
                <c:pt idx="4">
                  <c:v>The Tunbridge Wells Hospital (181)</c:v>
                </c:pt>
                <c:pt idx="5">
                  <c:v>Tonbridge Cottage Hospital (-)</c:v>
                </c:pt>
              </c:strCache>
            </c:strRef>
          </c:cat>
          <c:val>
            <c:numRef>
              <c:f>Sheet1!$G$2:$G$7</c:f>
              <c:numCache>
                <c:formatCode>0.0;;</c:formatCode>
                <c:ptCount val="6"/>
                <c:pt idx="0">
                  <c:v>8.978779181041757</c:v>
                </c:pt>
                <c:pt idx="1">
                  <c:v>0</c:v>
                </c:pt>
                <c:pt idx="2">
                  <c:v>0</c:v>
                </c:pt>
                <c:pt idx="3">
                  <c:v>9.045893426736523</c:v>
                </c:pt>
                <c:pt idx="4">
                  <c:v>8.9578511941258121</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(342)</c:v>
                </c:pt>
                <c:pt idx="1">
                  <c:v>The Kent and Medway Orthopaedic Centre (KMOC) (39)</c:v>
                </c:pt>
                <c:pt idx="2">
                  <c:v>Fordcombe Hospital (-)</c:v>
                </c:pt>
                <c:pt idx="3">
                  <c:v>The Maidstone Hospital (108)</c:v>
                </c:pt>
                <c:pt idx="4">
                  <c:v>The Tunbridge Wells Hospital (181)</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(342)</c:v>
                </c:pt>
                <c:pt idx="1">
                  <c:v>The Kent and Medway Orthopaedic Centre (KMOC) (39)</c:v>
                </c:pt>
                <c:pt idx="2">
                  <c:v>Fordcombe Hospital (-)</c:v>
                </c:pt>
                <c:pt idx="3">
                  <c:v>The Maidstone Hospital (108)</c:v>
                </c:pt>
                <c:pt idx="4">
                  <c:v>The Tunbridge Wells Hospital (181)</c:v>
                </c:pt>
                <c:pt idx="5">
                  <c:v>Tonbridge Cottage Hospital (-)</c:v>
                </c:pt>
              </c:strCache>
            </c:strRef>
          </c:cat>
          <c:val>
            <c:numRef>
              <c:f>Sheet1!$I$2:$I$7</c:f>
              <c:numCache>
                <c:formatCode>0.0;;</c:formatCode>
                <c:ptCount val="6"/>
                <c:pt idx="0">
                  <c:v>0</c:v>
                </c:pt>
                <c:pt idx="1">
                  <c:v>9.4915914355109869</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(342)</c:v>
                </c:pt>
                <c:pt idx="1">
                  <c:v>The Kent and Medway Orthopaedic Centre (KMOC) (39)</c:v>
                </c:pt>
                <c:pt idx="2">
                  <c:v>Fordcombe Hospital (-)</c:v>
                </c:pt>
                <c:pt idx="3">
                  <c:v>The Maidstone Hospital (108)</c:v>
                </c:pt>
                <c:pt idx="4">
                  <c:v>The Tunbridge Wells Hospital (181)</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1.021220818958243</c:v>
                </c:pt>
                <c:pt idx="1">
                  <c:v>0.50840856448901306</c:v>
                </c:pt>
                <c:pt idx="2">
                  <c:v>0</c:v>
                </c:pt>
                <c:pt idx="3">
                  <c:v>0.95410657326347703</c:v>
                </c:pt>
                <c:pt idx="4">
                  <c:v>1.0421488058741879</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(270)</c:v>
                </c:pt>
                <c:pt idx="1">
                  <c:v>The Kent and Medway Orthopaedic Centre (KMOC) (-)</c:v>
                </c:pt>
                <c:pt idx="2">
                  <c:v>Fordcombe Hospital (-)</c:v>
                </c:pt>
                <c:pt idx="3">
                  <c:v>The Maidstone Hospital (84)</c:v>
                </c:pt>
                <c:pt idx="4">
                  <c:v>The Tunbridge Wells Hospital (150)</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(270)</c:v>
                </c:pt>
                <c:pt idx="1">
                  <c:v>The Kent and Medway Orthopaedic Centre (KMOC) (-)</c:v>
                </c:pt>
                <c:pt idx="2">
                  <c:v>Fordcombe Hospital (-)</c:v>
                </c:pt>
                <c:pt idx="3">
                  <c:v>The Maidstone Hospital (84)</c:v>
                </c:pt>
                <c:pt idx="4">
                  <c:v>The Tunbridge Wells Hospital (150)</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(270)</c:v>
                </c:pt>
                <c:pt idx="1">
                  <c:v>The Kent and Medway Orthopaedic Centre (KMOC) (-)</c:v>
                </c:pt>
                <c:pt idx="2">
                  <c:v>Fordcombe Hospital (-)</c:v>
                </c:pt>
                <c:pt idx="3">
                  <c:v>The Maidstone Hospital (84)</c:v>
                </c:pt>
                <c:pt idx="4">
                  <c:v>The Tunbridge Wells Hospital (150)</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(270)</c:v>
                </c:pt>
                <c:pt idx="1">
                  <c:v>The Kent and Medway Orthopaedic Centre (KMOC) (-)</c:v>
                </c:pt>
                <c:pt idx="2">
                  <c:v>Fordcombe Hospital (-)</c:v>
                </c:pt>
                <c:pt idx="3">
                  <c:v>The Maidstone Hospital (84)</c:v>
                </c:pt>
                <c:pt idx="4">
                  <c:v>The Tunbridge Wells Hospital (150)</c:v>
                </c:pt>
                <c:pt idx="5">
                  <c:v>Tonbridge Cottage Hospital (-)</c:v>
                </c:pt>
              </c:strCache>
            </c:strRef>
          </c:cat>
          <c:val>
            <c:numRef>
              <c:f>Sheet1!$G$2:$G$7</c:f>
              <c:numCache>
                <c:formatCode>0.0;;</c:formatCode>
                <c:ptCount val="6"/>
                <c:pt idx="0">
                  <c:v>6.1329655122120608</c:v>
                </c:pt>
                <c:pt idx="1">
                  <c:v>0</c:v>
                </c:pt>
                <c:pt idx="2">
                  <c:v>0</c:v>
                </c:pt>
                <c:pt idx="3">
                  <c:v>6.3777301134681403</c:v>
                </c:pt>
                <c:pt idx="4">
                  <c:v>5.8219868977239306</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(270)</c:v>
                </c:pt>
                <c:pt idx="1">
                  <c:v>The Kent and Medway Orthopaedic Centre (KMOC) (-)</c:v>
                </c:pt>
                <c:pt idx="2">
                  <c:v>Fordcombe Hospital (-)</c:v>
                </c:pt>
                <c:pt idx="3">
                  <c:v>The Maidstone Hospital (84)</c:v>
                </c:pt>
                <c:pt idx="4">
                  <c:v>The Tunbridge Wells Hospital (150)</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(270)</c:v>
                </c:pt>
                <c:pt idx="1">
                  <c:v>The Kent and Medway Orthopaedic Centre (KMOC) (-)</c:v>
                </c:pt>
                <c:pt idx="2">
                  <c:v>Fordcombe Hospital (-)</c:v>
                </c:pt>
                <c:pt idx="3">
                  <c:v>The Maidstone Hospital (84)</c:v>
                </c:pt>
                <c:pt idx="4">
                  <c:v>The Tunbridge Wells Hospital (150)</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(270)</c:v>
                </c:pt>
                <c:pt idx="1">
                  <c:v>The Kent and Medway Orthopaedic Centre (KMOC) (-)</c:v>
                </c:pt>
                <c:pt idx="2">
                  <c:v>Fordcombe Hospital (-)</c:v>
                </c:pt>
                <c:pt idx="3">
                  <c:v>The Maidstone Hospital (84)</c:v>
                </c:pt>
                <c:pt idx="4">
                  <c:v>The Tunbridge Wells Hospital (150)</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3.8670344877879392</c:v>
                </c:pt>
                <c:pt idx="1">
                  <c:v>0</c:v>
                </c:pt>
                <c:pt idx="2">
                  <c:v>0</c:v>
                </c:pt>
                <c:pt idx="3">
                  <c:v>3.6222698865318597</c:v>
                </c:pt>
                <c:pt idx="4">
                  <c:v>4.1780131022760694</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(356)</c:v>
                </c:pt>
                <c:pt idx="1">
                  <c:v>The Kent and Medway Orthopaedic Centre (KMOC) (41)</c:v>
                </c:pt>
                <c:pt idx="2">
                  <c:v>Fordcombe Hospital (-)</c:v>
                </c:pt>
                <c:pt idx="3">
                  <c:v>The Maidstone Hospital (103)</c:v>
                </c:pt>
                <c:pt idx="4">
                  <c:v>The Tunbridge Wells Hospital (199)</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(356)</c:v>
                </c:pt>
                <c:pt idx="1">
                  <c:v>The Kent and Medway Orthopaedic Centre (KMOC) (41)</c:v>
                </c:pt>
                <c:pt idx="2">
                  <c:v>Fordcombe Hospital (-)</c:v>
                </c:pt>
                <c:pt idx="3">
                  <c:v>The Maidstone Hospital (103)</c:v>
                </c:pt>
                <c:pt idx="4">
                  <c:v>The Tunbridge Wells Hospital (199)</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(356)</c:v>
                </c:pt>
                <c:pt idx="1">
                  <c:v>The Kent and Medway Orthopaedic Centre (KMOC) (41)</c:v>
                </c:pt>
                <c:pt idx="2">
                  <c:v>Fordcombe Hospital (-)</c:v>
                </c:pt>
                <c:pt idx="3">
                  <c:v>The Maidstone Hospital (103)</c:v>
                </c:pt>
                <c:pt idx="4">
                  <c:v>The Tunbridge Wells Hospital (199)</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(356)</c:v>
                </c:pt>
                <c:pt idx="1">
                  <c:v>The Kent and Medway Orthopaedic Centre (KMOC) (41)</c:v>
                </c:pt>
                <c:pt idx="2">
                  <c:v>Fordcombe Hospital (-)</c:v>
                </c:pt>
                <c:pt idx="3">
                  <c:v>The Maidstone Hospital (103)</c:v>
                </c:pt>
                <c:pt idx="4">
                  <c:v>The Tunbridge Wells Hospital (199)</c:v>
                </c:pt>
                <c:pt idx="5">
                  <c:v>Tonbridge Cottage Hospital (-)</c:v>
                </c:pt>
              </c:strCache>
            </c:strRef>
          </c:cat>
          <c:val>
            <c:numRef>
              <c:f>Sheet1!$G$2:$G$7</c:f>
              <c:numCache>
                <c:formatCode>0.0;;</c:formatCode>
                <c:ptCount val="6"/>
                <c:pt idx="0">
                  <c:v>4.4744743100830853</c:v>
                </c:pt>
                <c:pt idx="1">
                  <c:v>0</c:v>
                </c:pt>
                <c:pt idx="2">
                  <c:v>0</c:v>
                </c:pt>
                <c:pt idx="3">
                  <c:v>4.520175852143276</c:v>
                </c:pt>
                <c:pt idx="4">
                  <c:v>4.1859806484029436</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(356)</c:v>
                </c:pt>
                <c:pt idx="1">
                  <c:v>The Kent and Medway Orthopaedic Centre (KMOC) (41)</c:v>
                </c:pt>
                <c:pt idx="2">
                  <c:v>Fordcombe Hospital (-)</c:v>
                </c:pt>
                <c:pt idx="3">
                  <c:v>The Maidstone Hospital (103)</c:v>
                </c:pt>
                <c:pt idx="4">
                  <c:v>The Tunbridge Wells Hospital (199)</c:v>
                </c:pt>
                <c:pt idx="5">
                  <c:v>Tonbridge Cottage Hospital (-)</c:v>
                </c:pt>
              </c:strCache>
            </c:strRef>
          </c:cat>
          <c:val>
            <c:numRef>
              <c:f>Sheet1!$H$2:$H$7</c:f>
              <c:numCache>
                <c:formatCode>0.0;;</c:formatCode>
                <c:ptCount val="6"/>
                <c:pt idx="0">
                  <c:v>0</c:v>
                </c:pt>
                <c:pt idx="1">
                  <c:v>5.4557875853813433</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(356)</c:v>
                </c:pt>
                <c:pt idx="1">
                  <c:v>The Kent and Medway Orthopaedic Centre (KMOC) (41)</c:v>
                </c:pt>
                <c:pt idx="2">
                  <c:v>Fordcombe Hospital (-)</c:v>
                </c:pt>
                <c:pt idx="3">
                  <c:v>The Maidstone Hospital (103)</c:v>
                </c:pt>
                <c:pt idx="4">
                  <c:v>The Tunbridge Wells Hospital (199)</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(356)</c:v>
                </c:pt>
                <c:pt idx="1">
                  <c:v>The Kent and Medway Orthopaedic Centre (KMOC) (41)</c:v>
                </c:pt>
                <c:pt idx="2">
                  <c:v>Fordcombe Hospital (-)</c:v>
                </c:pt>
                <c:pt idx="3">
                  <c:v>The Maidstone Hospital (103)</c:v>
                </c:pt>
                <c:pt idx="4">
                  <c:v>The Tunbridge Wells Hospital (199)</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5.5255256899169147</c:v>
                </c:pt>
                <c:pt idx="1">
                  <c:v>4.5442124146186567</c:v>
                </c:pt>
                <c:pt idx="2">
                  <c:v>0</c:v>
                </c:pt>
                <c:pt idx="3">
                  <c:v>5.479824147856724</c:v>
                </c:pt>
                <c:pt idx="4">
                  <c:v>5.8140193515970564</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(411)</c:v>
                </c:pt>
                <c:pt idx="1">
                  <c:v>The Kent and Medway Orthopaedic Centre (KMOC) (38)</c:v>
                </c:pt>
                <c:pt idx="2">
                  <c:v>Fordcombe Hospital (-)</c:v>
                </c:pt>
                <c:pt idx="3">
                  <c:v>The Maidstone Hospital (137)</c:v>
                </c:pt>
                <c:pt idx="4">
                  <c:v>The Tunbridge Wells Hospital (221)</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(411)</c:v>
                </c:pt>
                <c:pt idx="1">
                  <c:v>The Kent and Medway Orthopaedic Centre (KMOC) (38)</c:v>
                </c:pt>
                <c:pt idx="2">
                  <c:v>Fordcombe Hospital (-)</c:v>
                </c:pt>
                <c:pt idx="3">
                  <c:v>The Maidstone Hospital (137)</c:v>
                </c:pt>
                <c:pt idx="4">
                  <c:v>The Tunbridge Wells Hospital (221)</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(411)</c:v>
                </c:pt>
                <c:pt idx="1">
                  <c:v>The Kent and Medway Orthopaedic Centre (KMOC) (38)</c:v>
                </c:pt>
                <c:pt idx="2">
                  <c:v>Fordcombe Hospital (-)</c:v>
                </c:pt>
                <c:pt idx="3">
                  <c:v>The Maidstone Hospital (137)</c:v>
                </c:pt>
                <c:pt idx="4">
                  <c:v>The Tunbridge Wells Hospital (221)</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(411)</c:v>
                </c:pt>
                <c:pt idx="1">
                  <c:v>The Kent and Medway Orthopaedic Centre (KMOC) (38)</c:v>
                </c:pt>
                <c:pt idx="2">
                  <c:v>Fordcombe Hospital (-)</c:v>
                </c:pt>
                <c:pt idx="3">
                  <c:v>The Maidstone Hospital (137)</c:v>
                </c:pt>
                <c:pt idx="4">
                  <c:v>The Tunbridge Wells Hospital (221)</c:v>
                </c:pt>
                <c:pt idx="5">
                  <c:v>Tonbridge Cottage Hospital (-)</c:v>
                </c:pt>
              </c:strCache>
            </c:strRef>
          </c:cat>
          <c:val>
            <c:numRef>
              <c:f>Sheet1!$G$2:$G$7</c:f>
              <c:numCache>
                <c:formatCode>0.0;;</c:formatCode>
                <c:ptCount val="6"/>
                <c:pt idx="0">
                  <c:v>6.7136773527747602</c:v>
                </c:pt>
                <c:pt idx="1">
                  <c:v>0</c:v>
                </c:pt>
                <c:pt idx="2">
                  <c:v>0</c:v>
                </c:pt>
                <c:pt idx="3">
                  <c:v>7.069140480011832</c:v>
                </c:pt>
                <c:pt idx="4">
                  <c:v>6.3994781882644132</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(411)</c:v>
                </c:pt>
                <c:pt idx="1">
                  <c:v>The Kent and Medway Orthopaedic Centre (KMOC) (38)</c:v>
                </c:pt>
                <c:pt idx="2">
                  <c:v>Fordcombe Hospital (-)</c:v>
                </c:pt>
                <c:pt idx="3">
                  <c:v>The Maidstone Hospital (137)</c:v>
                </c:pt>
                <c:pt idx="4">
                  <c:v>The Tunbridge Wells Hospital (221)</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(411)</c:v>
                </c:pt>
                <c:pt idx="1">
                  <c:v>The Kent and Medway Orthopaedic Centre (KMOC) (38)</c:v>
                </c:pt>
                <c:pt idx="2">
                  <c:v>Fordcombe Hospital (-)</c:v>
                </c:pt>
                <c:pt idx="3">
                  <c:v>The Maidstone Hospital (137)</c:v>
                </c:pt>
                <c:pt idx="4">
                  <c:v>The Tunbridge Wells Hospital (221)</c:v>
                </c:pt>
                <c:pt idx="5">
                  <c:v>Tonbridge Cottage Hospital (-)</c:v>
                </c:pt>
              </c:strCache>
            </c:strRef>
          </c:cat>
          <c:val>
            <c:numRef>
              <c:f>Sheet1!$I$2:$I$7</c:f>
              <c:numCache>
                <c:formatCode>0.0;;</c:formatCode>
                <c:ptCount val="6"/>
                <c:pt idx="0">
                  <c:v>0</c:v>
                </c:pt>
                <c:pt idx="1">
                  <c:v>8.5063759779404435</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(411)</c:v>
                </c:pt>
                <c:pt idx="1">
                  <c:v>The Kent and Medway Orthopaedic Centre (KMOC) (38)</c:v>
                </c:pt>
                <c:pt idx="2">
                  <c:v>Fordcombe Hospital (-)</c:v>
                </c:pt>
                <c:pt idx="3">
                  <c:v>The Maidstone Hospital (137)</c:v>
                </c:pt>
                <c:pt idx="4">
                  <c:v>The Tunbridge Wells Hospital (221)</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3.2863226472252398</c:v>
                </c:pt>
                <c:pt idx="1">
                  <c:v>1.4936240220595565</c:v>
                </c:pt>
                <c:pt idx="2">
                  <c:v>0</c:v>
                </c:pt>
                <c:pt idx="3">
                  <c:v>2.930859519988168</c:v>
                </c:pt>
                <c:pt idx="4">
                  <c:v>3.6005218117355868</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(417)</c:v>
                </c:pt>
                <c:pt idx="1">
                  <c:v>The Kent and Medway Orthopaedic Centre (KMOC) (40)</c:v>
                </c:pt>
                <c:pt idx="2">
                  <c:v>Fordcombe Hospital (-)</c:v>
                </c:pt>
                <c:pt idx="3">
                  <c:v>The Maidstone Hospital (138)</c:v>
                </c:pt>
                <c:pt idx="4">
                  <c:v>The Tunbridge Wells Hospital (226)</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(417)</c:v>
                </c:pt>
                <c:pt idx="1">
                  <c:v>The Kent and Medway Orthopaedic Centre (KMOC) (40)</c:v>
                </c:pt>
                <c:pt idx="2">
                  <c:v>Fordcombe Hospital (-)</c:v>
                </c:pt>
                <c:pt idx="3">
                  <c:v>The Maidstone Hospital (138)</c:v>
                </c:pt>
                <c:pt idx="4">
                  <c:v>The Tunbridge Wells Hospital (226)</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(417)</c:v>
                </c:pt>
                <c:pt idx="1">
                  <c:v>The Kent and Medway Orthopaedic Centre (KMOC) (40)</c:v>
                </c:pt>
                <c:pt idx="2">
                  <c:v>Fordcombe Hospital (-)</c:v>
                </c:pt>
                <c:pt idx="3">
                  <c:v>The Maidstone Hospital (138)</c:v>
                </c:pt>
                <c:pt idx="4">
                  <c:v>The Tunbridge Wells Hospital (226)</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(417)</c:v>
                </c:pt>
                <c:pt idx="1">
                  <c:v>The Kent and Medway Orthopaedic Centre (KMOC) (40)</c:v>
                </c:pt>
                <c:pt idx="2">
                  <c:v>Fordcombe Hospital (-)</c:v>
                </c:pt>
                <c:pt idx="3">
                  <c:v>The Maidstone Hospital (138)</c:v>
                </c:pt>
                <c:pt idx="4">
                  <c:v>The Tunbridge Wells Hospital (226)</c:v>
                </c:pt>
                <c:pt idx="5">
                  <c:v>Tonbridge Cottage Hospital (-)</c:v>
                </c:pt>
              </c:strCache>
            </c:strRef>
          </c:cat>
          <c:val>
            <c:numRef>
              <c:f>Sheet1!$G$2:$G$7</c:f>
              <c:numCache>
                <c:formatCode>0.0;;</c:formatCode>
                <c:ptCount val="6"/>
                <c:pt idx="0">
                  <c:v>7.6414272764020277</c:v>
                </c:pt>
                <c:pt idx="1">
                  <c:v>0</c:v>
                </c:pt>
                <c:pt idx="2">
                  <c:v>0</c:v>
                </c:pt>
                <c:pt idx="3">
                  <c:v>7.4307284867765224</c:v>
                </c:pt>
                <c:pt idx="4">
                  <c:v>7.8508702224628726</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(417)</c:v>
                </c:pt>
                <c:pt idx="1">
                  <c:v>The Kent and Medway Orthopaedic Centre (KMOC) (40)</c:v>
                </c:pt>
                <c:pt idx="2">
                  <c:v>Fordcombe Hospital (-)</c:v>
                </c:pt>
                <c:pt idx="3">
                  <c:v>The Maidstone Hospital (138)</c:v>
                </c:pt>
                <c:pt idx="4">
                  <c:v>The Tunbridge Wells Hospital (226)</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(417)</c:v>
                </c:pt>
                <c:pt idx="1">
                  <c:v>The Kent and Medway Orthopaedic Centre (KMOC) (40)</c:v>
                </c:pt>
                <c:pt idx="2">
                  <c:v>Fordcombe Hospital (-)</c:v>
                </c:pt>
                <c:pt idx="3">
                  <c:v>The Maidstone Hospital (138)</c:v>
                </c:pt>
                <c:pt idx="4">
                  <c:v>The Tunbridge Wells Hospital (226)</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(417)</c:v>
                </c:pt>
                <c:pt idx="1">
                  <c:v>The Kent and Medway Orthopaedic Centre (KMOC) (40)</c:v>
                </c:pt>
                <c:pt idx="2">
                  <c:v>Fordcombe Hospital (-)</c:v>
                </c:pt>
                <c:pt idx="3">
                  <c:v>The Maidstone Hospital (138)</c:v>
                </c:pt>
                <c:pt idx="4">
                  <c:v>The Tunbridge Wells Hospital (226)</c:v>
                </c:pt>
                <c:pt idx="5">
                  <c:v>Tonbridge Cottage Hospital (-)</c:v>
                </c:pt>
              </c:strCache>
            </c:strRef>
          </c:cat>
          <c:val>
            <c:numRef>
              <c:f>Sheet1!$J$2:$J$7</c:f>
              <c:numCache>
                <c:formatCode>0.0;;</c:formatCode>
                <c:ptCount val="6"/>
                <c:pt idx="0">
                  <c:v>0</c:v>
                </c:pt>
                <c:pt idx="1">
                  <c:v>9.6326811464948587</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2.3585727235979723</c:v>
                </c:pt>
                <c:pt idx="1">
                  <c:v>0.36731885350514126</c:v>
                </c:pt>
                <c:pt idx="2">
                  <c:v>0</c:v>
                </c:pt>
                <c:pt idx="3">
                  <c:v>2.5692715132234776</c:v>
                </c:pt>
                <c:pt idx="4">
                  <c:v>2.1491297775371274</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(237)</c:v>
                </c:pt>
                <c:pt idx="1">
                  <c:v>The Kent and Medway Orthopaedic Centre (KMOC) (-)</c:v>
                </c:pt>
                <c:pt idx="2">
                  <c:v>Fordcombe Hospital (-)</c:v>
                </c:pt>
                <c:pt idx="3">
                  <c:v>The Maidstone Hospital (77)</c:v>
                </c:pt>
                <c:pt idx="4">
                  <c:v>The Tunbridge Wells Hospital (129)</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(237)</c:v>
                </c:pt>
                <c:pt idx="1">
                  <c:v>The Kent and Medway Orthopaedic Centre (KMOC) (-)</c:v>
                </c:pt>
                <c:pt idx="2">
                  <c:v>Fordcombe Hospital (-)</c:v>
                </c:pt>
                <c:pt idx="3">
                  <c:v>The Maidstone Hospital (77)</c:v>
                </c:pt>
                <c:pt idx="4">
                  <c:v>The Tunbridge Wells Hospital (129)</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(237)</c:v>
                </c:pt>
                <c:pt idx="1">
                  <c:v>The Kent and Medway Orthopaedic Centre (KMOC) (-)</c:v>
                </c:pt>
                <c:pt idx="2">
                  <c:v>Fordcombe Hospital (-)</c:v>
                </c:pt>
                <c:pt idx="3">
                  <c:v>The Maidstone Hospital (77)</c:v>
                </c:pt>
                <c:pt idx="4">
                  <c:v>The Tunbridge Wells Hospital (129)</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(237)</c:v>
                </c:pt>
                <c:pt idx="1">
                  <c:v>The Kent and Medway Orthopaedic Centre (KMOC) (-)</c:v>
                </c:pt>
                <c:pt idx="2">
                  <c:v>Fordcombe Hospital (-)</c:v>
                </c:pt>
                <c:pt idx="3">
                  <c:v>The Maidstone Hospital (77)</c:v>
                </c:pt>
                <c:pt idx="4">
                  <c:v>The Tunbridge Wells Hospital (129)</c:v>
                </c:pt>
                <c:pt idx="5">
                  <c:v>Tonbridge Cottage Hospital (-)</c:v>
                </c:pt>
              </c:strCache>
            </c:strRef>
          </c:cat>
          <c:val>
            <c:numRef>
              <c:f>Sheet1!$G$2:$G$7</c:f>
              <c:numCache>
                <c:formatCode>0.0;;</c:formatCode>
                <c:ptCount val="6"/>
                <c:pt idx="0">
                  <c:v>7.8158838914096673</c:v>
                </c:pt>
                <c:pt idx="1">
                  <c:v>0</c:v>
                </c:pt>
                <c:pt idx="2">
                  <c:v>0</c:v>
                </c:pt>
                <c:pt idx="3">
                  <c:v>8.3866082649816107</c:v>
                </c:pt>
                <c:pt idx="4">
                  <c:v>7.5585386035855731</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(237)</c:v>
                </c:pt>
                <c:pt idx="1">
                  <c:v>The Kent and Medway Orthopaedic Centre (KMOC) (-)</c:v>
                </c:pt>
                <c:pt idx="2">
                  <c:v>Fordcombe Hospital (-)</c:v>
                </c:pt>
                <c:pt idx="3">
                  <c:v>The Maidstone Hospital (77)</c:v>
                </c:pt>
                <c:pt idx="4">
                  <c:v>The Tunbridge Wells Hospital (129)</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(237)</c:v>
                </c:pt>
                <c:pt idx="1">
                  <c:v>The Kent and Medway Orthopaedic Centre (KMOC) (-)</c:v>
                </c:pt>
                <c:pt idx="2">
                  <c:v>Fordcombe Hospital (-)</c:v>
                </c:pt>
                <c:pt idx="3">
                  <c:v>The Maidstone Hospital (77)</c:v>
                </c:pt>
                <c:pt idx="4">
                  <c:v>The Tunbridge Wells Hospital (129)</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(237)</c:v>
                </c:pt>
                <c:pt idx="1">
                  <c:v>The Kent and Medway Orthopaedic Centre (KMOC) (-)</c:v>
                </c:pt>
                <c:pt idx="2">
                  <c:v>Fordcombe Hospital (-)</c:v>
                </c:pt>
                <c:pt idx="3">
                  <c:v>The Maidstone Hospital (77)</c:v>
                </c:pt>
                <c:pt idx="4">
                  <c:v>The Tunbridge Wells Hospital (129)</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2.1841161085903327</c:v>
                </c:pt>
                <c:pt idx="1">
                  <c:v>0</c:v>
                </c:pt>
                <c:pt idx="2">
                  <c:v>0</c:v>
                </c:pt>
                <c:pt idx="3">
                  <c:v>1.6133917350183893</c:v>
                </c:pt>
                <c:pt idx="4">
                  <c:v>2.4414613964144269</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(273)</c:v>
                </c:pt>
                <c:pt idx="1">
                  <c:v>The Kent and Medway Orthopaedic Centre (KMOC) (-)</c:v>
                </c:pt>
                <c:pt idx="2">
                  <c:v>Fordcombe Hospital (-)</c:v>
                </c:pt>
                <c:pt idx="3">
                  <c:v>The Maidstone Hospital (88)</c:v>
                </c:pt>
                <c:pt idx="4">
                  <c:v>The Tunbridge Wells Hospital (145)</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(273)</c:v>
                </c:pt>
                <c:pt idx="1">
                  <c:v>The Kent and Medway Orthopaedic Centre (KMOC) (-)</c:v>
                </c:pt>
                <c:pt idx="2">
                  <c:v>Fordcombe Hospital (-)</c:v>
                </c:pt>
                <c:pt idx="3">
                  <c:v>The Maidstone Hospital (88)</c:v>
                </c:pt>
                <c:pt idx="4">
                  <c:v>The Tunbridge Wells Hospital (145)</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(273)</c:v>
                </c:pt>
                <c:pt idx="1">
                  <c:v>The Kent and Medway Orthopaedic Centre (KMOC) (-)</c:v>
                </c:pt>
                <c:pt idx="2">
                  <c:v>Fordcombe Hospital (-)</c:v>
                </c:pt>
                <c:pt idx="3">
                  <c:v>The Maidstone Hospital (88)</c:v>
                </c:pt>
                <c:pt idx="4">
                  <c:v>The Tunbridge Wells Hospital (145)</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(273)</c:v>
                </c:pt>
                <c:pt idx="1">
                  <c:v>The Kent and Medway Orthopaedic Centre (KMOC) (-)</c:v>
                </c:pt>
                <c:pt idx="2">
                  <c:v>Fordcombe Hospital (-)</c:v>
                </c:pt>
                <c:pt idx="3">
                  <c:v>The Maidstone Hospital (88)</c:v>
                </c:pt>
                <c:pt idx="4">
                  <c:v>The Tunbridge Wells Hospital (145)</c:v>
                </c:pt>
                <c:pt idx="5">
                  <c:v>Tonbridge Cottage Hospital (-)</c:v>
                </c:pt>
              </c:strCache>
            </c:strRef>
          </c:cat>
          <c:val>
            <c:numRef>
              <c:f>Sheet1!$G$2:$G$7</c:f>
              <c:numCache>
                <c:formatCode>0.0;;</c:formatCode>
                <c:ptCount val="6"/>
                <c:pt idx="0">
                  <c:v>6.8609102633852634</c:v>
                </c:pt>
                <c:pt idx="1">
                  <c:v>0</c:v>
                </c:pt>
                <c:pt idx="2">
                  <c:v>0</c:v>
                </c:pt>
                <c:pt idx="3">
                  <c:v>0</c:v>
                </c:pt>
                <c:pt idx="4">
                  <c:v>6.568348013539838</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(273)</c:v>
                </c:pt>
                <c:pt idx="1">
                  <c:v>The Kent and Medway Orthopaedic Centre (KMOC) (-)</c:v>
                </c:pt>
                <c:pt idx="2">
                  <c:v>Fordcombe Hospital (-)</c:v>
                </c:pt>
                <c:pt idx="3">
                  <c:v>The Maidstone Hospital (88)</c:v>
                </c:pt>
                <c:pt idx="4">
                  <c:v>The Tunbridge Wells Hospital (145)</c:v>
                </c:pt>
                <c:pt idx="5">
                  <c:v>Tonbridge Cottage Hospital (-)</c:v>
                </c:pt>
              </c:strCache>
            </c:strRef>
          </c:cat>
          <c:val>
            <c:numRef>
              <c:f>Sheet1!$H$2:$H$7</c:f>
              <c:numCache>
                <c:formatCode>0.0;;</c:formatCode>
                <c:ptCount val="6"/>
                <c:pt idx="0">
                  <c:v>0</c:v>
                </c:pt>
                <c:pt idx="1">
                  <c:v>0</c:v>
                </c:pt>
                <c:pt idx="2">
                  <c:v>0</c:v>
                </c:pt>
                <c:pt idx="3">
                  <c:v>7.2125507990894846</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(273)</c:v>
                </c:pt>
                <c:pt idx="1">
                  <c:v>The Kent and Medway Orthopaedic Centre (KMOC) (-)</c:v>
                </c:pt>
                <c:pt idx="2">
                  <c:v>Fordcombe Hospital (-)</c:v>
                </c:pt>
                <c:pt idx="3">
                  <c:v>The Maidstone Hospital (88)</c:v>
                </c:pt>
                <c:pt idx="4">
                  <c:v>The Tunbridge Wells Hospital (145)</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(273)</c:v>
                </c:pt>
                <c:pt idx="1">
                  <c:v>The Kent and Medway Orthopaedic Centre (KMOC) (-)</c:v>
                </c:pt>
                <c:pt idx="2">
                  <c:v>Fordcombe Hospital (-)</c:v>
                </c:pt>
                <c:pt idx="3">
                  <c:v>The Maidstone Hospital (88)</c:v>
                </c:pt>
                <c:pt idx="4">
                  <c:v>The Tunbridge Wells Hospital (145)</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3.1390897366147366</c:v>
                </c:pt>
                <c:pt idx="1">
                  <c:v>0</c:v>
                </c:pt>
                <c:pt idx="2">
                  <c:v>0</c:v>
                </c:pt>
                <c:pt idx="3">
                  <c:v>2.7874492009105154</c:v>
                </c:pt>
                <c:pt idx="4">
                  <c:v>3.431651986460162</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The Kent and Medway Orthopaedic Centre (KMOC) (40)</c:v>
                </c:pt>
                <c:pt idx="2">
                  <c:v>Fordcombe Hospital (-)</c:v>
                </c:pt>
                <c:pt idx="3">
                  <c:v>The Maidstone Hospital (156)</c:v>
                </c:pt>
                <c:pt idx="4">
                  <c:v>The Tunbridge Wells Hospital (249)</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The Kent and Medway Orthopaedic Centre (KMOC) (40)</c:v>
                </c:pt>
                <c:pt idx="2">
                  <c:v>Fordcombe Hospital (-)</c:v>
                </c:pt>
                <c:pt idx="3">
                  <c:v>The Maidstone Hospital (156)</c:v>
                </c:pt>
                <c:pt idx="4">
                  <c:v>The Tunbridge Wells Hospital (249)</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The Kent and Medway Orthopaedic Centre (KMOC) (40)</c:v>
                </c:pt>
                <c:pt idx="2">
                  <c:v>Fordcombe Hospital (-)</c:v>
                </c:pt>
                <c:pt idx="3">
                  <c:v>The Maidstone Hospital (156)</c:v>
                </c:pt>
                <c:pt idx="4">
                  <c:v>The Tunbridge Wells Hospital (249)</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The Kent and Medway Orthopaedic Centre (KMOC) (40)</c:v>
                </c:pt>
                <c:pt idx="2">
                  <c:v>Fordcombe Hospital (-)</c:v>
                </c:pt>
                <c:pt idx="3">
                  <c:v>The Maidstone Hospital (156)</c:v>
                </c:pt>
                <c:pt idx="4">
                  <c:v>The Tunbridge Wells Hospital (249)</c:v>
                </c:pt>
                <c:pt idx="5">
                  <c:v>Tonbridge Cottage Hospital (-)</c:v>
                </c:pt>
              </c:strCache>
            </c:strRef>
          </c:cat>
          <c:val>
            <c:numRef>
              <c:f>Sheet1!$G$2:$G$7</c:f>
              <c:numCache>
                <c:formatCode>0.0;;</c:formatCode>
                <c:ptCount val="6"/>
                <c:pt idx="0">
                  <c:v>8.9753507202365892</c:v>
                </c:pt>
                <c:pt idx="1">
                  <c:v>0</c:v>
                </c:pt>
                <c:pt idx="2">
                  <c:v>0</c:v>
                </c:pt>
                <c:pt idx="3">
                  <c:v>9.0076473344312298</c:v>
                </c:pt>
                <c:pt idx="4">
                  <c:v>8.9157998283148991</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The Kent and Medway Orthopaedic Centre (KMOC) (40)</c:v>
                </c:pt>
                <c:pt idx="2">
                  <c:v>Fordcombe Hospital (-)</c:v>
                </c:pt>
                <c:pt idx="3">
                  <c:v>The Maidstone Hospital (156)</c:v>
                </c:pt>
                <c:pt idx="4">
                  <c:v>The Tunbridge Wells Hospital (249)</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The Kent and Medway Orthopaedic Centre (KMOC) (40)</c:v>
                </c:pt>
                <c:pt idx="2">
                  <c:v>Fordcombe Hospital (-)</c:v>
                </c:pt>
                <c:pt idx="3">
                  <c:v>The Maidstone Hospital (156)</c:v>
                </c:pt>
                <c:pt idx="4">
                  <c:v>The Tunbridge Wells Hospital (249)</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(459)</c:v>
                </c:pt>
                <c:pt idx="1">
                  <c:v>The Kent and Medway Orthopaedic Centre (KMOC) (40)</c:v>
                </c:pt>
                <c:pt idx="2">
                  <c:v>Fordcombe Hospital (-)</c:v>
                </c:pt>
                <c:pt idx="3">
                  <c:v>The Maidstone Hospital (156)</c:v>
                </c:pt>
                <c:pt idx="4">
                  <c:v>The Tunbridge Wells Hospital (249)</c:v>
                </c:pt>
                <c:pt idx="5">
                  <c:v>Tonbridge Cottage Hospital (-)</c:v>
                </c:pt>
              </c:strCache>
            </c:strRef>
          </c:cat>
          <c:val>
            <c:numRef>
              <c:f>Sheet1!$J$2:$J$7</c:f>
              <c:numCache>
                <c:formatCode>0.0;;</c:formatCode>
                <c:ptCount val="6"/>
                <c:pt idx="0">
                  <c:v>0</c:v>
                </c:pt>
                <c:pt idx="1">
                  <c:v>9.9417167729244209</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1.0246492797634108</c:v>
                </c:pt>
                <c:pt idx="1">
                  <c:v>5.8283227075579092E-2</c:v>
                </c:pt>
                <c:pt idx="2">
                  <c:v>0</c:v>
                </c:pt>
                <c:pt idx="3">
                  <c:v>0.99235266556877022</c:v>
                </c:pt>
                <c:pt idx="4">
                  <c:v>1.0842001716851009</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The Kent and Medway Orthopaedic Centre (KMOC) (36)</c:v>
                </c:pt>
                <c:pt idx="2">
                  <c:v>Fordcombe Hospital (-)</c:v>
                </c:pt>
                <c:pt idx="3">
                  <c:v>The Maidstone Hospital (145)</c:v>
                </c:pt>
                <c:pt idx="4">
                  <c:v>The Tunbridge Wells Hospital (236)</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The Kent and Medway Orthopaedic Centre (KMOC) (36)</c:v>
                </c:pt>
                <c:pt idx="2">
                  <c:v>Fordcombe Hospital (-)</c:v>
                </c:pt>
                <c:pt idx="3">
                  <c:v>The Maidstone Hospital (145)</c:v>
                </c:pt>
                <c:pt idx="4">
                  <c:v>The Tunbridge Wells Hospital (236)</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The Kent and Medway Orthopaedic Centre (KMOC) (36)</c:v>
                </c:pt>
                <c:pt idx="2">
                  <c:v>Fordcombe Hospital (-)</c:v>
                </c:pt>
                <c:pt idx="3">
                  <c:v>The Maidstone Hospital (145)</c:v>
                </c:pt>
                <c:pt idx="4">
                  <c:v>The Tunbridge Wells Hospital (236)</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The Kent and Medway Orthopaedic Centre (KMOC) (36)</c:v>
                </c:pt>
                <c:pt idx="2">
                  <c:v>Fordcombe Hospital (-)</c:v>
                </c:pt>
                <c:pt idx="3">
                  <c:v>The Maidstone Hospital (145)</c:v>
                </c:pt>
                <c:pt idx="4">
                  <c:v>The Tunbridge Wells Hospital (236)</c:v>
                </c:pt>
                <c:pt idx="5">
                  <c:v>Tonbridge Cottage Hospital (-)</c:v>
                </c:pt>
              </c:strCache>
            </c:strRef>
          </c:cat>
          <c:val>
            <c:numRef>
              <c:f>Sheet1!$G$2:$G$7</c:f>
              <c:numCache>
                <c:formatCode>0.0;;</c:formatCode>
                <c:ptCount val="6"/>
                <c:pt idx="0">
                  <c:v>9.0565997329505876</c:v>
                </c:pt>
                <c:pt idx="1">
                  <c:v>9.485784985293483</c:v>
                </c:pt>
                <c:pt idx="2">
                  <c:v>0</c:v>
                </c:pt>
                <c:pt idx="3">
                  <c:v>9.1248151366305681</c:v>
                </c:pt>
                <c:pt idx="4">
                  <c:v>9.0460516999566352</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The Kent and Medway Orthopaedic Centre (KMOC) (36)</c:v>
                </c:pt>
                <c:pt idx="2">
                  <c:v>Fordcombe Hospital (-)</c:v>
                </c:pt>
                <c:pt idx="3">
                  <c:v>The Maidstone Hospital (145)</c:v>
                </c:pt>
                <c:pt idx="4">
                  <c:v>The Tunbridge Wells Hospital (236)</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The Kent and Medway Orthopaedic Centre (KMOC) (36)</c:v>
                </c:pt>
                <c:pt idx="2">
                  <c:v>Fordcombe Hospital (-)</c:v>
                </c:pt>
                <c:pt idx="3">
                  <c:v>The Maidstone Hospital (145)</c:v>
                </c:pt>
                <c:pt idx="4">
                  <c:v>The Tunbridge Wells Hospital (236)</c:v>
                </c:pt>
                <c:pt idx="5">
                  <c:v>Tonbridge Cottage Hospital (-)</c:v>
                </c:pt>
              </c:strCache>
            </c:strRef>
          </c:cat>
          <c:val>
            <c:numRef>
              <c:f>Sheet1!$I$2:$I$7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(430)</c:v>
                </c:pt>
                <c:pt idx="1">
                  <c:v>The Kent and Medway Orthopaedic Centre (KMOC) (36)</c:v>
                </c:pt>
                <c:pt idx="2">
                  <c:v>Fordcombe Hospital (-)</c:v>
                </c:pt>
                <c:pt idx="3">
                  <c:v>The Maidstone Hospital (145)</c:v>
                </c:pt>
                <c:pt idx="4">
                  <c:v>The Tunbridge Wells Hospital (236)</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0.94340026704941238</c:v>
                </c:pt>
                <c:pt idx="1">
                  <c:v>0.51421501470651698</c:v>
                </c:pt>
                <c:pt idx="2">
                  <c:v>0</c:v>
                </c:pt>
                <c:pt idx="3">
                  <c:v>0.87518486336943191</c:v>
                </c:pt>
                <c:pt idx="4">
                  <c:v>0.95394830004336484</c:v>
                </c:pt>
                <c:pt idx="5">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(461)</c:v>
                </c:pt>
                <c:pt idx="1">
                  <c:v>The Kent and Medway Orthopaedic Centre (KMOC) (41)</c:v>
                </c:pt>
                <c:pt idx="2">
                  <c:v>Fordcombe Hospital (-)</c:v>
                </c:pt>
                <c:pt idx="3">
                  <c:v>The Maidstone Hospital (156)</c:v>
                </c:pt>
                <c:pt idx="4">
                  <c:v>The Tunbridge Wells Hospital (250)</c:v>
                </c:pt>
                <c:pt idx="5">
                  <c:v>Tonbridge Cottage Hospital (-)</c:v>
                </c:pt>
              </c:strCache>
            </c:strRef>
          </c:cat>
          <c:val>
            <c:numRef>
              <c:f>Sheet1!$D$2:$D$7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(461)</c:v>
                </c:pt>
                <c:pt idx="1">
                  <c:v>The Kent and Medway Orthopaedic Centre (KMOC) (41)</c:v>
                </c:pt>
                <c:pt idx="2">
                  <c:v>Fordcombe Hospital (-)</c:v>
                </c:pt>
                <c:pt idx="3">
                  <c:v>The Maidstone Hospital (156)</c:v>
                </c:pt>
                <c:pt idx="4">
                  <c:v>The Tunbridge Wells Hospital (250)</c:v>
                </c:pt>
                <c:pt idx="5">
                  <c:v>Tonbridge Cottage Hospital (-)</c:v>
                </c:pt>
              </c:strCache>
            </c:strRef>
          </c:cat>
          <c:val>
            <c:numRef>
              <c:f>Sheet1!$E$2:$E$7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(461)</c:v>
                </c:pt>
                <c:pt idx="1">
                  <c:v>The Kent and Medway Orthopaedic Centre (KMOC) (41)</c:v>
                </c:pt>
                <c:pt idx="2">
                  <c:v>Fordcombe Hospital (-)</c:v>
                </c:pt>
                <c:pt idx="3">
                  <c:v>The Maidstone Hospital (156)</c:v>
                </c:pt>
                <c:pt idx="4">
                  <c:v>The Tunbridge Wells Hospital (250)</c:v>
                </c:pt>
                <c:pt idx="5">
                  <c:v>Tonbridge Cottage Hospital (-)</c:v>
                </c:pt>
              </c:strCache>
            </c:strRef>
          </c:cat>
          <c:val>
            <c:numRef>
              <c:f>Sheet1!$F$2:$F$7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(461)</c:v>
                </c:pt>
                <c:pt idx="1">
                  <c:v>The Kent and Medway Orthopaedic Centre (KMOC) (41)</c:v>
                </c:pt>
                <c:pt idx="2">
                  <c:v>Fordcombe Hospital (-)</c:v>
                </c:pt>
                <c:pt idx="3">
                  <c:v>The Maidstone Hospital (156)</c:v>
                </c:pt>
                <c:pt idx="4">
                  <c:v>The Tunbridge Wells Hospital (250)</c:v>
                </c:pt>
                <c:pt idx="5">
                  <c:v>Tonbridge Cottage Hospital (-)</c:v>
                </c:pt>
              </c:strCache>
            </c:strRef>
          </c:cat>
          <c:val>
            <c:numRef>
              <c:f>Sheet1!$G$2:$G$7</c:f>
              <c:numCache>
                <c:formatCode>0.0;;</c:formatCode>
                <c:ptCount val="6"/>
                <c:pt idx="0">
                  <c:v>8.1428829215641958</c:v>
                </c:pt>
                <c:pt idx="1">
                  <c:v>0</c:v>
                </c:pt>
                <c:pt idx="2">
                  <c:v>0</c:v>
                </c:pt>
                <c:pt idx="3">
                  <c:v>8.0877943801466241</c:v>
                </c:pt>
                <c:pt idx="4">
                  <c:v>8.1060345699617553</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(461)</c:v>
                </c:pt>
                <c:pt idx="1">
                  <c:v>The Kent and Medway Orthopaedic Centre (KMOC) (41)</c:v>
                </c:pt>
                <c:pt idx="2">
                  <c:v>Fordcombe Hospital (-)</c:v>
                </c:pt>
                <c:pt idx="3">
                  <c:v>The Maidstone Hospital (156)</c:v>
                </c:pt>
                <c:pt idx="4">
                  <c:v>The Tunbridge Wells Hospital (250)</c:v>
                </c:pt>
                <c:pt idx="5">
                  <c:v>Tonbridge Cottage Hospital (-)</c:v>
                </c:pt>
              </c:strCache>
            </c:strRef>
          </c:cat>
          <c:val>
            <c:numRef>
              <c:f>Sheet1!$H$2:$H$7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(461)</c:v>
                </c:pt>
                <c:pt idx="1">
                  <c:v>The Kent and Medway Orthopaedic Centre (KMOC) (41)</c:v>
                </c:pt>
                <c:pt idx="2">
                  <c:v>Fordcombe Hospital (-)</c:v>
                </c:pt>
                <c:pt idx="3">
                  <c:v>The Maidstone Hospital (156)</c:v>
                </c:pt>
                <c:pt idx="4">
                  <c:v>The Tunbridge Wells Hospital (250)</c:v>
                </c:pt>
                <c:pt idx="5">
                  <c:v>Tonbridge Cottage Hospital (-)</c:v>
                </c:pt>
              </c:strCache>
            </c:strRef>
          </c:cat>
          <c:val>
            <c:numRef>
              <c:f>Sheet1!$I$2:$I$7</c:f>
              <c:numCache>
                <c:formatCode>0.0;;</c:formatCode>
                <c:ptCount val="6"/>
                <c:pt idx="0">
                  <c:v>0</c:v>
                </c:pt>
                <c:pt idx="1">
                  <c:v>9.4675578620730203</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Your trust (461)</c:v>
                </c:pt>
                <c:pt idx="1">
                  <c:v>The Kent and Medway Orthopaedic Centre (KMOC) (41)</c:v>
                </c:pt>
                <c:pt idx="2">
                  <c:v>Fordcombe Hospital (-)</c:v>
                </c:pt>
                <c:pt idx="3">
                  <c:v>The Maidstone Hospital (156)</c:v>
                </c:pt>
                <c:pt idx="4">
                  <c:v>The Tunbridge Wells Hospital (250)</c:v>
                </c:pt>
                <c:pt idx="5">
                  <c:v>Tonbridge Cottage Hospital (-)</c:v>
                </c:pt>
              </c:strCache>
            </c:strRef>
          </c:cat>
          <c:val>
            <c:numRef>
              <c:f>Sheet1!$J$2:$J$7</c:f>
              <c:numCache>
                <c:formatCode>0.0;;</c:formatCode>
                <c:ptCount val="6"/>
                <c:pt idx="0">
                  <c:v>0</c:v>
                </c:pt>
                <c:pt idx="1">
                  <c:v>0</c:v>
                </c:pt>
                <c:pt idx="2">
                  <c:v>0</c:v>
                </c:pt>
                <c:pt idx="3">
                  <c:v>0</c:v>
                </c:pt>
                <c:pt idx="4">
                  <c:v>0</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Sheet1!$C$2:$C$7</c:f>
              <c:numCache>
                <c:formatCode>0.0</c:formatCode>
                <c:ptCount val="6"/>
                <c:pt idx="0">
                  <c:v>1.8571170784358042</c:v>
                </c:pt>
                <c:pt idx="1">
                  <c:v>0.5324421379269797</c:v>
                </c:pt>
                <c:pt idx="2">
                  <c:v>0</c:v>
                </c:pt>
                <c:pt idx="3">
                  <c:v>1.9122056198533759</c:v>
                </c:pt>
                <c:pt idx="4">
                  <c:v>1.8939654300382447</c:v>
                </c:pt>
                <c:pt idx="5">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0.83333333333333326</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6.7815345601761434</c:v>
                </c:pt>
                <c:pt idx="1">
                  <c:v>7.3051766400539977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7.5565725309859708</c:v>
                </c:pt>
                <c:pt idx="1">
                  <c:v>7.9056206770127213</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7.3863342564348686</c:v>
                </c:pt>
                <c:pt idx="1">
                  <c:v>6.8498376360659146</c:v>
                </c:pt>
                <c:pt idx="2">
                  <c:v>7.1417275948505718</c:v>
                </c:pt>
                <c:pt idx="3">
                  <c:v>6.6384507689868464</c:v>
                </c:pt>
                <c:pt idx="4">
                  <c:v>6.7887232369629258</c:v>
                </c:pt>
                <c:pt idx="5">
                  <c:v>6.6366937272343014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7.1289072060968524</c:v>
                </c:pt>
                <c:pt idx="1">
                  <c:v>7.4682755312381124</c:v>
                </c:pt>
                <c:pt idx="2">
                  <c:v>7.0962235849028739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8.6405868146306446</c:v>
                </c:pt>
                <c:pt idx="1">
                  <c:v>8.8752715269227185</c:v>
                </c:pt>
                <c:pt idx="2">
                  <c:v>8.5758184864747555</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8.8384044895015474</c:v>
                </c:pt>
                <c:pt idx="1">
                  <c:v>8.6778273600039117</c:v>
                </c:pt>
                <c:pt idx="2">
                  <c:v>8.7696532023733234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9.149881343876487</c:v>
                </c:pt>
                <c:pt idx="1">
                  <c:v>9.388226326021849</c:v>
                </c:pt>
                <c:pt idx="2">
                  <c:v>9.3226924079091891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4.2101754356517818</c:v>
                </c:pt>
                <c:pt idx="1">
                  <c:v>4.834625615425475</c:v>
                </c:pt>
                <c:pt idx="2">
                  <c:v>4.5716499915417703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9.346164240235062</c:v>
                </c:pt>
                <c:pt idx="1">
                  <c:v>9.0892457231281849</c:v>
                </c:pt>
                <c:pt idx="2">
                  <c:v>9.1421213108813486</c:v>
                </c:pt>
                <c:pt idx="3">
                  <c:v>9.1167383284034642</c:v>
                </c:pt>
                <c:pt idx="4">
                  <c:v>9.195510011234779</c:v>
                </c:pt>
                <c:pt idx="5">
                  <c:v>8.9072277263356412</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8.4223131670027431</c:v>
                </c:pt>
                <c:pt idx="1">
                  <c:v>8.2226817721800689</c:v>
                </c:pt>
                <c:pt idx="2">
                  <c:v>7.8374437916200934</c:v>
                </c:pt>
                <c:pt idx="3">
                  <c:v>8.4040684887996786</c:v>
                </c:pt>
                <c:pt idx="4">
                  <c:v>8.3699646472214742</c:v>
                </c:pt>
                <c:pt idx="5">
                  <c:v>7.9334372236142077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8.7379663295139913</c:v>
                </c:pt>
                <c:pt idx="1">
                  <c:v>8.2052173129652051</c:v>
                </c:pt>
                <c:pt idx="2">
                  <c:v>8.6263067053129472</c:v>
                </c:pt>
                <c:pt idx="3">
                  <c:v>8.4857703812438334</c:v>
                </c:pt>
                <c:pt idx="4">
                  <c:v>7.9247327703730202</c:v>
                </c:pt>
                <c:pt idx="5">
                  <c:v>8.5274775805858347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8.1656412044888036</c:v>
                </c:pt>
                <c:pt idx="1">
                  <c:v>8.2663344720802119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7.0786608915312303</c:v>
                </c:pt>
                <c:pt idx="1">
                  <c:v>6.4151809854352511</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9.5422283490224089</c:v>
                </c:pt>
                <c:pt idx="1">
                  <c:v>9.3453211401751055</c:v>
                </c:pt>
                <c:pt idx="2">
                  <c:v>9.5777816472419683</c:v>
                </c:pt>
                <c:pt idx="3">
                  <c:v>9.3953592000904305</c:v>
                </c:pt>
                <c:pt idx="4">
                  <c:v>9.5661666453301031</c:v>
                </c:pt>
                <c:pt idx="5">
                  <c:v>9.4301619102556931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8.8417921565107704</c:v>
                </c:pt>
                <c:pt idx="1">
                  <c:v>8.6501148559774013</c:v>
                </c:pt>
                <c:pt idx="2">
                  <c:v>8.6095376202742759</c:v>
                </c:pt>
                <c:pt idx="3">
                  <c:v>8.575276782942284</c:v>
                </c:pt>
                <c:pt idx="4">
                  <c:v>8.6103475710226967</c:v>
                </c:pt>
                <c:pt idx="5">
                  <c:v>8.6625526642644655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9.1850114060199619</c:v>
                </c:pt>
                <c:pt idx="1">
                  <c:v>9.1039785383146743</c:v>
                </c:pt>
                <c:pt idx="2">
                  <c:v>9.1028606597534374</c:v>
                </c:pt>
                <c:pt idx="3">
                  <c:v>9.1579635053941502</c:v>
                </c:pt>
                <c:pt idx="4">
                  <c:v>8.9696016677384165</c:v>
                </c:pt>
                <c:pt idx="5">
                  <c:v>8.9789330876432327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8.8484462625959637</c:v>
                </c:pt>
                <c:pt idx="1">
                  <c:v>8.5525678070874243</c:v>
                </c:pt>
                <c:pt idx="2">
                  <c:v>8.400710357266151</c:v>
                </c:pt>
                <c:pt idx="3">
                  <c:v>8.7141218907636659</c:v>
                </c:pt>
                <c:pt idx="4">
                  <c:v>8.7059450805679592</c:v>
                </c:pt>
                <c:pt idx="5">
                  <c:v>8.7121952839304875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8.8806474330176979</c:v>
                </c:pt>
                <c:pt idx="1">
                  <c:v>8.6443506672148747</c:v>
                </c:pt>
                <c:pt idx="2">
                  <c:v>8.7889860951498964</c:v>
                </c:pt>
                <c:pt idx="3">
                  <c:v>8.5481109655054102</c:v>
                </c:pt>
                <c:pt idx="4">
                  <c:v>8.6122754223766282</c:v>
                </c:pt>
                <c:pt idx="5">
                  <c:v>8.8265935912524114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9.1334300963123649</c:v>
                </c:pt>
                <c:pt idx="1">
                  <c:v>8.9262236854608847</c:v>
                </c:pt>
                <c:pt idx="2">
                  <c:v>8.9424216151287386</c:v>
                </c:pt>
                <c:pt idx="3">
                  <c:v>8.8807956918996016</c:v>
                </c:pt>
                <c:pt idx="4">
                  <c:v>8.95303184040311</c:v>
                </c:pt>
                <c:pt idx="5">
                  <c:v>9.0286160078186839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8.8742042049514964</c:v>
                </c:pt>
                <c:pt idx="1">
                  <c:v>8.5507158285855134</c:v>
                </c:pt>
                <c:pt idx="2">
                  <c:v>8.5064260061939159</c:v>
                </c:pt>
                <c:pt idx="3">
                  <c:v>8.7023264007154069</c:v>
                </c:pt>
                <c:pt idx="4">
                  <c:v>8.7597703081917544</c:v>
                </c:pt>
                <c:pt idx="5">
                  <c:v>8.818049644166944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7.9621582135797926</c:v>
                </c:pt>
                <c:pt idx="1">
                  <c:v>7.1832971679613502</c:v>
                </c:pt>
                <c:pt idx="2">
                  <c:v>7.59889675682905</c:v>
                </c:pt>
                <c:pt idx="3">
                  <c:v>7.5746091674669866</c:v>
                </c:pt>
                <c:pt idx="4">
                  <c:v>8.0969835857861057</c:v>
                </c:pt>
                <c:pt idx="5">
                  <c:v>7.6360888939019631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7.9490796396783967</c:v>
                </c:pt>
                <c:pt idx="1">
                  <c:v>7.7666972540782133</c:v>
                </c:pt>
                <c:pt idx="2">
                  <c:v>7.5704880465801949</c:v>
                </c:pt>
                <c:pt idx="3">
                  <c:v>7.6907593539985104</c:v>
                </c:pt>
                <c:pt idx="4">
                  <c:v>7.7571522716095798</c:v>
                </c:pt>
                <c:pt idx="5">
                  <c:v>7.7409959767782617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7.1145009535425343</c:v>
                </c:pt>
                <c:pt idx="1">
                  <c:v>6.9102232257776821</c:v>
                </c:pt>
                <c:pt idx="2">
                  <c:v>6.8066979030123216</c:v>
                </c:pt>
                <c:pt idx="3">
                  <c:v>6.9730480993934094</c:v>
                </c:pt>
                <c:pt idx="4">
                  <c:v>7.2096215686533718</c:v>
                </c:pt>
                <c:pt idx="5">
                  <c:v>7.1773382079848282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8.8609254526715606</c:v>
                </c:pt>
                <c:pt idx="1">
                  <c:v>8.7781577554350285</c:v>
                </c:pt>
                <c:pt idx="2">
                  <c:v>8.8403105826028821</c:v>
                </c:pt>
                <c:pt idx="3">
                  <c:v>8.800111789685646</c:v>
                </c:pt>
                <c:pt idx="4">
                  <c:v>8.8885802995183596</c:v>
                </c:pt>
                <c:pt idx="5">
                  <c:v>8.7580906562581777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7.8080456944351884</c:v>
                </c:pt>
                <c:pt idx="1">
                  <c:v>7.5983083216498724</c:v>
                </c:pt>
                <c:pt idx="2">
                  <c:v>7.7338065413640464</c:v>
                </c:pt>
                <c:pt idx="3">
                  <c:v>7.7948716633288706</c:v>
                </c:pt>
                <c:pt idx="4">
                  <c:v>7.8033373440066054</c:v>
                </c:pt>
                <c:pt idx="5">
                  <c:v>7.6452201029181923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9.7146499442012004</c:v>
                </c:pt>
                <c:pt idx="1">
                  <c:v>9.5267992151095573</c:v>
                </c:pt>
                <c:pt idx="2">
                  <c:v>9.4759778719901355</c:v>
                </c:pt>
                <c:pt idx="3">
                  <c:v>9.5185342552831163</c:v>
                </c:pt>
                <c:pt idx="4">
                  <c:v>9.5783059117875293</c:v>
                </c:pt>
                <c:pt idx="5">
                  <c:v>9.472192325925425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9.2126230851612565</c:v>
                </c:pt>
                <c:pt idx="1">
                  <c:v>8.8875395326728164</c:v>
                </c:pt>
                <c:pt idx="2">
                  <c:v>8.766108660585056</c:v>
                </c:pt>
                <c:pt idx="3">
                  <c:v>8.9960772049719608</c:v>
                </c:pt>
                <c:pt idx="4">
                  <c:v>8.9952080762232036</c:v>
                </c:pt>
                <c:pt idx="5">
                  <c:v>8.8326375485345405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8.4509047560513881</c:v>
                </c:pt>
                <c:pt idx="1">
                  <c:v>8.1440911563356568</c:v>
                </c:pt>
                <c:pt idx="2">
                  <c:v>8.3811127992259475</c:v>
                </c:pt>
                <c:pt idx="3">
                  <c:v>8.3786541585454923</c:v>
                </c:pt>
                <c:pt idx="4">
                  <c:v>8.5294897207177023</c:v>
                </c:pt>
                <c:pt idx="5">
                  <c:v>8.4522815638452826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7.0239615161149729</c:v>
                </c:pt>
                <c:pt idx="1">
                  <c:v>7.2222784100416026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7.8269400678589998</c:v>
                </c:pt>
                <c:pt idx="1">
                  <c:v>7.6494212416662348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6.769411617888955</c:v>
                </c:pt>
                <c:pt idx="1">
                  <c:v>6.772974752058122</c:v>
                </c:pt>
                <c:pt idx="2">
                  <c:v>6.7232458164547797</c:v>
                </c:pt>
                <c:pt idx="3">
                  <c:v>6.5378091486402967</c:v>
                </c:pt>
                <c:pt idx="4">
                  <c:v>6.3482336734430493</c:v>
                </c:pt>
                <c:pt idx="5">
                  <c:v>6.5263879068987807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9.0376323636555806</c:v>
                </c:pt>
                <c:pt idx="1">
                  <c:v>8.8271222568696199</c:v>
                </c:pt>
                <c:pt idx="2">
                  <c:v>8.7821216381096718</c:v>
                </c:pt>
                <c:pt idx="3">
                  <c:v>8.4715305014388278</c:v>
                </c:pt>
                <c:pt idx="4">
                  <c:v>8.7048703979283477</c:v>
                </c:pt>
                <c:pt idx="5">
                  <c:v>8.3287584679625297</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7.1715291957004386</c:v>
                </c:pt>
                <c:pt idx="1">
                  <c:v>6.8427013811014756</c:v>
                </c:pt>
                <c:pt idx="2">
                  <c:v>6.4449324435954516</c:v>
                </c:pt>
                <c:pt idx="3">
                  <c:v>6.6236316590435251</c:v>
                </c:pt>
                <c:pt idx="4">
                  <c:v>6.7658470106955164</c:v>
                </c:pt>
                <c:pt idx="5">
                  <c:v>6.8290979014022017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7.0199602927532636</c:v>
                </c:pt>
                <c:pt idx="1">
                  <c:v>8.0037095418479858</c:v>
                </c:pt>
                <c:pt idx="2">
                  <c:v>8.0077393565554562</c:v>
                </c:pt>
                <c:pt idx="3">
                  <c:v>8.2473107111362118</c:v>
                </c:pt>
                <c:pt idx="4">
                  <c:v>8.1178694543152563</c:v>
                </c:pt>
                <c:pt idx="5">
                  <c:v>7.9303327170224076</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9.1817007163985203</c:v>
                </c:pt>
                <c:pt idx="1">
                  <c:v>8.8968380938007332</c:v>
                </c:pt>
                <c:pt idx="2">
                  <c:v>8.7879074680973339</c:v>
                </c:pt>
                <c:pt idx="3">
                  <c:v>9.0984734124019386</c:v>
                </c:pt>
                <c:pt idx="4">
                  <c:v>8.978779181041757</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5.0450492335246597</c:v>
                </c:pt>
                <c:pt idx="1">
                  <c:v>4.6308825559663962</c:v>
                </c:pt>
                <c:pt idx="2">
                  <c:v>4.4213454304170119</c:v>
                </c:pt>
                <c:pt idx="3">
                  <c:v>4.5849937977134818</c:v>
                </c:pt>
                <c:pt idx="4">
                  <c:v>4.9516107960277456</c:v>
                </c:pt>
                <c:pt idx="5">
                  <c:v>4.4744743100830853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6.5685133054002547</c:v>
                </c:pt>
                <c:pt idx="1">
                  <c:v>6.5398927192425713</c:v>
                </c:pt>
                <c:pt idx="2">
                  <c:v>6.5044700084129206</c:v>
                </c:pt>
                <c:pt idx="3">
                  <c:v>6.0980056072867974</c:v>
                </c:pt>
                <c:pt idx="4">
                  <c:v>6.7091820786523479</c:v>
                </c:pt>
                <c:pt idx="5">
                  <c:v>6.7136773527747602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7.3894766995974583</c:v>
                </c:pt>
                <c:pt idx="1">
                  <c:v>7.3099479092271862</c:v>
                </c:pt>
                <c:pt idx="2">
                  <c:v>6.9737999540936526</c:v>
                </c:pt>
                <c:pt idx="3">
                  <c:v>7.4973842019305348</c:v>
                </c:pt>
                <c:pt idx="4">
                  <c:v>7.5111419251752771</c:v>
                </c:pt>
                <c:pt idx="5">
                  <c:v>7.6414272764020277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8.0901510258877813</c:v>
                </c:pt>
                <c:pt idx="1">
                  <c:v>8.0399428648004339</c:v>
                </c:pt>
                <c:pt idx="2">
                  <c:v>8.0504924635319259</c:v>
                </c:pt>
                <c:pt idx="3">
                  <c:v>7.6489594594409001</c:v>
                </c:pt>
                <c:pt idx="4">
                  <c:v>7.8695907979433102</c:v>
                </c:pt>
                <c:pt idx="5">
                  <c:v>7.8158838914096673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6.8752604609040704</c:v>
                </c:pt>
                <c:pt idx="1">
                  <c:v>6.8609102633852634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9.1428844611703983</c:v>
                </c:pt>
                <c:pt idx="1">
                  <c:v>9.1082029300186829</c:v>
                </c:pt>
                <c:pt idx="2">
                  <c:v>8.9753507202365892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9.2586197265476091</c:v>
                </c:pt>
                <c:pt idx="1">
                  <c:v>9.0835688664183944</c:v>
                </c:pt>
                <c:pt idx="2">
                  <c:v>9.1718990531978797</c:v>
                </c:pt>
                <c:pt idx="3">
                  <c:v>9.2588487350562669</c:v>
                </c:pt>
                <c:pt idx="4">
                  <c:v>9.1366527569915501</c:v>
                </c:pt>
                <c:pt idx="5">
                  <c:v>9.0565997329505876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8.4049795062131682</c:v>
                </c:pt>
                <c:pt idx="1">
                  <c:v>8.0946700351828511</c:v>
                </c:pt>
                <c:pt idx="2">
                  <c:v>8.1494502138271692</c:v>
                </c:pt>
                <c:pt idx="3">
                  <c:v>8.2000296230952561</c:v>
                </c:pt>
                <c:pt idx="4">
                  <c:v>8.3404044836294737</c:v>
                </c:pt>
                <c:pt idx="5">
                  <c:v>8.1428829215641958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364362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RWF | Maidstone And Tunbridge Wells NHS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364362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RWF | Maidstone And Tunbridge Wells NHS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RWF | Maidstone And Tunbridge Wells NHS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Maidstone And Tunbridge Wells NHS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132926079"/>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1876762601"/>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469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70%</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46%</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30%</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409179538"/>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71346142"/>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272132878"/>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16197834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754750148"/>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150127483"/>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3 Basic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q9. Did you get enough help from staff to wash or keep yourself clean?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3951815855"/>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479239225"/>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q7_4. Were you ever prevented from sleeping at night by any of the following? Hospital lighting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3571663034"/>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Maidstone And Tunbridge Wells NHS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Maidstone And Tunbridge Wells NHS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469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Sleeping:</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not being prevented from sleeping at night</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about virtual wards:</a:t>
            </a:r>
            <a:r>
              <a:rPr lang="en-GB" sz="1250">
                <a:solidFill>
                  <a:prstClr val="black"/>
                </a:solidFill>
                <a:latin typeface="Arial"/>
              </a:rPr>
              <a:t> </a:t>
            </a:r>
            <a:r>
              <a:rPr lang="en-GB" sz="1250" b="0">
                <a:solidFill>
                  <a:prstClr val="black"/>
                </a:solidFill>
                <a:latin typeface="Arial"/>
              </a:rPr>
              <a:t>Patients getting information about risks &amp; benefits of continuing treatment on virtual wards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hospital lighting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Mental health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Help from staff to wash:</a:t>
            </a:r>
            <a:r>
              <a:rPr lang="en-GB" sz="1250">
                <a:solidFill>
                  <a:prstClr val="black"/>
                </a:solidFill>
                <a:latin typeface="Arial"/>
              </a:rPr>
              <a:t> </a:t>
            </a:r>
            <a:r>
              <a:rPr lang="en-GB" sz="1250" b="0" noProof="0">
                <a:solidFill>
                  <a:prstClr val="black"/>
                </a:solidFill>
                <a:latin typeface="Arial"/>
              </a:rPr>
              <a:t>Help from staff to wash or keep patients clean</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Family / carers being involved in decisions about the patient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Accessibility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42662929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440879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81994935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82038738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311437722"/>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1717658048"/>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613481873"/>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1785188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124939378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554994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779708111"/>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09174499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412177304"/>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58121995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291852296"/>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883020499"/>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1941361643"/>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79958665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92365531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200448209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120241582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31845740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2358509363"/>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2745650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204523934"/>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1797300902"/>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665913229"/>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3158993673"/>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2244629808"/>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28377836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36775005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755175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795421825"/>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127014085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177453562"/>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170000671"/>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356534911"/>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3947131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8964132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16625163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91222245"/>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69247269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3208050759"/>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510199556"/>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85827028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51594972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94332633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79326690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51900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4190657009"/>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5943428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4246714653"/>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71580103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63067036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574471761"/>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0662004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62327908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2444563867"/>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1726112875"/>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417665140"/>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3048153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6165097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22518340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79009961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965103046"/>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465364239"/>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632105197"/>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2207328427"/>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56674856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909042626"/>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6860271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1062701455"/>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2472753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7535389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8879519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81907160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558735201"/>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483738587"/>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3044113756"/>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66995452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14188914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983651129"/>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50217110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869758007"/>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3951490876"/>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509676277"/>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3580590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2377422447"/>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961853312"/>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041785756"/>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0360456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89251522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949802162"/>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52972656"/>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28915358"/>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3337179671"/>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7281456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160108720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69424765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85654412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4024307327"/>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9883062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564200605"/>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26045148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74013766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76004177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63130422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8067588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847975655"/>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381867836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7366049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6044596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867551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2724010641"/>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015410744"/>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7088257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8562394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5351336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5036542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442885022"/>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60223691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29060941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7878414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78984131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3870481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94188254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770829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35591261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183772064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4691070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18869729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13282018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12280231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5821923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41772035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15806080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7582315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86626296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1890471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9767327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89116377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32430296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90460309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94136828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37653083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6481729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43261037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51706990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34403841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57652308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265274267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6959853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273111539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154729970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409754773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353801683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34699492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24956755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127885245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100818635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110098290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16043356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31927684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42507888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257362502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59955101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7168203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4763906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82529688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138</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140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816482646"/>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141121307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358481197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410282195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453</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27337187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5148018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57157561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653656007"/>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31101609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92150029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84934673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302982085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58047581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9799506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3401797764"/>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44534493"/>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894827396"/>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28295513"/>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6680254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451577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52843649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262120987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891024311"/>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859994686"/>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013781358"/>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15833139"/>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4528730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454975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5652916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35947534"/>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9052730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5002537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2333464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0708187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0144280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436</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535;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0121139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4833263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6495152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1772121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449</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251425509"/>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82705640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0617880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5206642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86021380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665248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444333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93321015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9304932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906637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470863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1500365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7439378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5068178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8929099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825709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2755531131"/>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68</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70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07645628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672060899"/>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503495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589871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5776761"/>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164248124"/>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226;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188;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9743081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601;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1511828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647441492"/>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359720452"/>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3762108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3328705048"/>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258920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91874041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34157611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40056025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5105720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7607134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560;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0623085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270;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26734746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9402668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146759305"/>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2326243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40489589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5121835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614211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5283305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0881176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913809065"/>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Q7_4. Were you ever prevented from sleeping at night by any of the following? Hospital lighting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Q7_8. Were you ever prevented from sleeping at night by any of the following? I was not prevented from sleeping</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16276</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Maidstone And Tunbridge Wells NHS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2026-09-03T12:29:57Z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